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256" r:id="rId2"/>
    <p:sldId id="257" r:id="rId3"/>
    <p:sldId id="258" r:id="rId4"/>
    <p:sldId id="259" r:id="rId5"/>
    <p:sldId id="276" r:id="rId6"/>
    <p:sldId id="273" r:id="rId7"/>
    <p:sldId id="275" r:id="rId8"/>
    <p:sldId id="280" r:id="rId9"/>
    <p:sldId id="272" r:id="rId10"/>
    <p:sldId id="277" r:id="rId11"/>
    <p:sldId id="262" r:id="rId12"/>
    <p:sldId id="263" r:id="rId13"/>
    <p:sldId id="264" r:id="rId14"/>
    <p:sldId id="284" r:id="rId15"/>
    <p:sldId id="266" r:id="rId16"/>
    <p:sldId id="267" r:id="rId17"/>
    <p:sldId id="283" r:id="rId18"/>
    <p:sldId id="281" r:id="rId19"/>
    <p:sldId id="269" r:id="rId20"/>
    <p:sldId id="282" r:id="rId21"/>
    <p:sldId id="270"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D4FBF4-B295-41D4-97F4-349A9606B968}" v="46" dt="2023-11-25T21:32:10.307"/>
    <p1510:client id="{199FA646-0A70-D379-90D9-0FF91C8323FF}" v="279" dt="2023-11-22T09:40:00.239"/>
    <p1510:client id="{92C3A9A2-6E5A-428C-B525-09D144C7E31A}" v="168" dt="2023-11-29T05:36:50.805"/>
    <p1510:client id="{96778563-7AA4-4C75-863D-085BF10097C6}" v="263" dt="2023-11-22T07:12:40.944"/>
    <p1510:client id="{C3CA3855-64E4-4F76-9645-507CE1F0EB5A}" v="456" dt="2023-11-27T06:19:46.806"/>
    <p1510:client id="{D09BF21F-5371-09AE-763E-BD1D7D757C17}" v="413" dt="2023-11-23T07:12:51.407"/>
    <p1510:client id="{F8CB29BB-E3BB-4CDF-8189-704CACA79725}" v="52" dt="2023-11-24T05:01:35.2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43" autoAdjust="0"/>
    <p:restoredTop sz="94577"/>
  </p:normalViewPr>
  <p:slideViewPr>
    <p:cSldViewPr snapToGrid="0">
      <p:cViewPr varScale="1">
        <p:scale>
          <a:sx n="111" d="100"/>
          <a:sy n="111" d="100"/>
        </p:scale>
        <p:origin x="248"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 Chau" userId="S::hchau@stevens.edu::8a03e20d-fad1-40a9-9b28-4c1eb5e88387" providerId="AD" clId="Web-{C3CA3855-64E4-4F76-9645-507CE1F0EB5A}"/>
    <pc:docChg chg="addSld delSld modSld sldOrd">
      <pc:chgData name="Han Chau" userId="S::hchau@stevens.edu::8a03e20d-fad1-40a9-9b28-4c1eb5e88387" providerId="AD" clId="Web-{C3CA3855-64E4-4F76-9645-507CE1F0EB5A}" dt="2023-11-27T06:19:46.806" v="465"/>
      <pc:docMkLst>
        <pc:docMk/>
      </pc:docMkLst>
      <pc:sldChg chg="modSp">
        <pc:chgData name="Han Chau" userId="S::hchau@stevens.edu::8a03e20d-fad1-40a9-9b28-4c1eb5e88387" providerId="AD" clId="Web-{C3CA3855-64E4-4F76-9645-507CE1F0EB5A}" dt="2023-11-27T06:14:34.284" v="440" actId="20577"/>
        <pc:sldMkLst>
          <pc:docMk/>
          <pc:sldMk cId="3869142114" sldId="262"/>
        </pc:sldMkLst>
        <pc:spChg chg="mod">
          <ac:chgData name="Han Chau" userId="S::hchau@stevens.edu::8a03e20d-fad1-40a9-9b28-4c1eb5e88387" providerId="AD" clId="Web-{C3CA3855-64E4-4F76-9645-507CE1F0EB5A}" dt="2023-11-27T06:14:34.284" v="440" actId="20577"/>
          <ac:spMkLst>
            <pc:docMk/>
            <pc:sldMk cId="3869142114" sldId="262"/>
            <ac:spMk id="2" creationId="{DD04357C-2114-9717-B61E-8F7B90F018F1}"/>
          </ac:spMkLst>
        </pc:spChg>
      </pc:sldChg>
      <pc:sldChg chg="modSp">
        <pc:chgData name="Han Chau" userId="S::hchau@stevens.edu::8a03e20d-fad1-40a9-9b28-4c1eb5e88387" providerId="AD" clId="Web-{C3CA3855-64E4-4F76-9645-507CE1F0EB5A}" dt="2023-11-27T06:04:32.944" v="436" actId="1076"/>
        <pc:sldMkLst>
          <pc:docMk/>
          <pc:sldMk cId="765751698" sldId="263"/>
        </pc:sldMkLst>
        <pc:spChg chg="mod">
          <ac:chgData name="Han Chau" userId="S::hchau@stevens.edu::8a03e20d-fad1-40a9-9b28-4c1eb5e88387" providerId="AD" clId="Web-{C3CA3855-64E4-4F76-9645-507CE1F0EB5A}" dt="2023-11-27T06:04:04.600" v="431" actId="1076"/>
          <ac:spMkLst>
            <pc:docMk/>
            <pc:sldMk cId="765751698" sldId="263"/>
            <ac:spMk id="2" creationId="{346D6138-2A39-1A4B-23F2-D66AA5B378CA}"/>
          </ac:spMkLst>
        </pc:spChg>
        <pc:spChg chg="mod">
          <ac:chgData name="Han Chau" userId="S::hchau@stevens.edu::8a03e20d-fad1-40a9-9b28-4c1eb5e88387" providerId="AD" clId="Web-{C3CA3855-64E4-4F76-9645-507CE1F0EB5A}" dt="2023-11-27T06:04:22.788" v="435" actId="14100"/>
          <ac:spMkLst>
            <pc:docMk/>
            <pc:sldMk cId="765751698" sldId="263"/>
            <ac:spMk id="3" creationId="{F76EA0CC-B18F-B109-4418-68FD66632445}"/>
          </ac:spMkLst>
        </pc:spChg>
        <pc:picChg chg="mod">
          <ac:chgData name="Han Chau" userId="S::hchau@stevens.edu::8a03e20d-fad1-40a9-9b28-4c1eb5e88387" providerId="AD" clId="Web-{C3CA3855-64E4-4F76-9645-507CE1F0EB5A}" dt="2023-11-27T06:04:32.944" v="436" actId="1076"/>
          <ac:picMkLst>
            <pc:docMk/>
            <pc:sldMk cId="765751698" sldId="263"/>
            <ac:picMk id="5" creationId="{55A52712-4610-402A-3771-2F09FBD07B73}"/>
          </ac:picMkLst>
        </pc:picChg>
      </pc:sldChg>
      <pc:sldChg chg="addSp delSp modSp">
        <pc:chgData name="Han Chau" userId="S::hchau@stevens.edu::8a03e20d-fad1-40a9-9b28-4c1eb5e88387" providerId="AD" clId="Web-{C3CA3855-64E4-4F76-9645-507CE1F0EB5A}" dt="2023-11-27T05:30:23.732" v="354" actId="1076"/>
        <pc:sldMkLst>
          <pc:docMk/>
          <pc:sldMk cId="1275729624" sldId="264"/>
        </pc:sldMkLst>
        <pc:spChg chg="mod">
          <ac:chgData name="Han Chau" userId="S::hchau@stevens.edu::8a03e20d-fad1-40a9-9b28-4c1eb5e88387" providerId="AD" clId="Web-{C3CA3855-64E4-4F76-9645-507CE1F0EB5A}" dt="2023-11-27T05:29:37.044" v="345"/>
          <ac:spMkLst>
            <pc:docMk/>
            <pc:sldMk cId="1275729624" sldId="264"/>
            <ac:spMk id="2" creationId="{D1585BC5-8D06-2023-D382-5ADB0C59329B}"/>
          </ac:spMkLst>
        </pc:spChg>
        <pc:spChg chg="mod">
          <ac:chgData name="Han Chau" userId="S::hchau@stevens.edu::8a03e20d-fad1-40a9-9b28-4c1eb5e88387" providerId="AD" clId="Web-{C3CA3855-64E4-4F76-9645-507CE1F0EB5A}" dt="2023-11-27T05:30:15.685" v="352" actId="1076"/>
          <ac:spMkLst>
            <pc:docMk/>
            <pc:sldMk cId="1275729624" sldId="264"/>
            <ac:spMk id="3" creationId="{4F8DB82A-E374-C1E5-1D63-0FA1E3A407EC}"/>
          </ac:spMkLst>
        </pc:spChg>
        <pc:spChg chg="del">
          <ac:chgData name="Han Chau" userId="S::hchau@stevens.edu::8a03e20d-fad1-40a9-9b28-4c1eb5e88387" providerId="AD" clId="Web-{C3CA3855-64E4-4F76-9645-507CE1F0EB5A}" dt="2023-11-27T05:29:37.044" v="345"/>
          <ac:spMkLst>
            <pc:docMk/>
            <pc:sldMk cId="1275729624" sldId="264"/>
            <ac:spMk id="8" creationId="{777A147A-9ED8-46B4-8660-1B3C2AA880B5}"/>
          </ac:spMkLst>
        </pc:spChg>
        <pc:spChg chg="del">
          <ac:chgData name="Han Chau" userId="S::hchau@stevens.edu::8a03e20d-fad1-40a9-9b28-4c1eb5e88387" providerId="AD" clId="Web-{C3CA3855-64E4-4F76-9645-507CE1F0EB5A}" dt="2023-11-27T05:29:37.044" v="345"/>
          <ac:spMkLst>
            <pc:docMk/>
            <pc:sldMk cId="1275729624" sldId="264"/>
            <ac:spMk id="10" creationId="{5D6C15A0-C087-4593-8414-2B4EC1CDC3DE}"/>
          </ac:spMkLst>
        </pc:spChg>
        <pc:spChg chg="add">
          <ac:chgData name="Han Chau" userId="S::hchau@stevens.edu::8a03e20d-fad1-40a9-9b28-4c1eb5e88387" providerId="AD" clId="Web-{C3CA3855-64E4-4F76-9645-507CE1F0EB5A}" dt="2023-11-27T05:29:37.044" v="345"/>
          <ac:spMkLst>
            <pc:docMk/>
            <pc:sldMk cId="1275729624" sldId="264"/>
            <ac:spMk id="15" creationId="{743AA782-23D1-4521-8CAD-47662984AA08}"/>
          </ac:spMkLst>
        </pc:spChg>
        <pc:spChg chg="add">
          <ac:chgData name="Han Chau" userId="S::hchau@stevens.edu::8a03e20d-fad1-40a9-9b28-4c1eb5e88387" providerId="AD" clId="Web-{C3CA3855-64E4-4F76-9645-507CE1F0EB5A}" dt="2023-11-27T05:29:37.044" v="345"/>
          <ac:spMkLst>
            <pc:docMk/>
            <pc:sldMk cId="1275729624" sldId="264"/>
            <ac:spMk id="17" creationId="{71877DBC-BB60-40F0-AC93-2ACDBAAE60CE}"/>
          </ac:spMkLst>
        </pc:spChg>
        <pc:picChg chg="add mod">
          <ac:chgData name="Han Chau" userId="S::hchau@stevens.edu::8a03e20d-fad1-40a9-9b28-4c1eb5e88387" providerId="AD" clId="Web-{C3CA3855-64E4-4F76-9645-507CE1F0EB5A}" dt="2023-11-27T05:30:23.732" v="354" actId="1076"/>
          <ac:picMkLst>
            <pc:docMk/>
            <pc:sldMk cId="1275729624" sldId="264"/>
            <ac:picMk id="5" creationId="{D07656D6-4BDF-19B2-B397-FC055DDA12AC}"/>
          </ac:picMkLst>
        </pc:picChg>
      </pc:sldChg>
      <pc:sldChg chg="del">
        <pc:chgData name="Han Chau" userId="S::hchau@stevens.edu::8a03e20d-fad1-40a9-9b28-4c1eb5e88387" providerId="AD" clId="Web-{C3CA3855-64E4-4F76-9645-507CE1F0EB5A}" dt="2023-11-27T05:30:32.826" v="355"/>
        <pc:sldMkLst>
          <pc:docMk/>
          <pc:sldMk cId="1451235016" sldId="265"/>
        </pc:sldMkLst>
      </pc:sldChg>
      <pc:sldChg chg="modSp del">
        <pc:chgData name="Han Chau" userId="S::hchau@stevens.edu::8a03e20d-fad1-40a9-9b28-4c1eb5e88387" providerId="AD" clId="Web-{C3CA3855-64E4-4F76-9645-507CE1F0EB5A}" dt="2023-11-27T06:19:46.806" v="465"/>
        <pc:sldMkLst>
          <pc:docMk/>
          <pc:sldMk cId="960374861" sldId="268"/>
        </pc:sldMkLst>
        <pc:picChg chg="mod">
          <ac:chgData name="Han Chau" userId="S::hchau@stevens.edu::8a03e20d-fad1-40a9-9b28-4c1eb5e88387" providerId="AD" clId="Web-{C3CA3855-64E4-4F76-9645-507CE1F0EB5A}" dt="2023-11-27T06:15:12.035" v="441" actId="1076"/>
          <ac:picMkLst>
            <pc:docMk/>
            <pc:sldMk cId="960374861" sldId="268"/>
            <ac:picMk id="5" creationId="{CFB90AC1-C640-52FE-76DE-277FF80C59D9}"/>
          </ac:picMkLst>
        </pc:picChg>
      </pc:sldChg>
      <pc:sldChg chg="addSp delSp modSp add del">
        <pc:chgData name="Han Chau" userId="S::hchau@stevens.edu::8a03e20d-fad1-40a9-9b28-4c1eb5e88387" providerId="AD" clId="Web-{C3CA3855-64E4-4F76-9645-507CE1F0EB5A}" dt="2023-11-27T05:11:28.766" v="125" actId="14100"/>
        <pc:sldMkLst>
          <pc:docMk/>
          <pc:sldMk cId="352719381" sldId="269"/>
        </pc:sldMkLst>
        <pc:picChg chg="del mod">
          <ac:chgData name="Han Chau" userId="S::hchau@stevens.edu::8a03e20d-fad1-40a9-9b28-4c1eb5e88387" providerId="AD" clId="Web-{C3CA3855-64E4-4F76-9645-507CE1F0EB5A}" dt="2023-11-27T05:10:19.405" v="113"/>
          <ac:picMkLst>
            <pc:docMk/>
            <pc:sldMk cId="352719381" sldId="269"/>
            <ac:picMk id="3" creationId="{3646E466-A590-C63C-9BBC-2BB1AAF84E6E}"/>
          </ac:picMkLst>
        </pc:picChg>
        <pc:picChg chg="del mod">
          <ac:chgData name="Han Chau" userId="S::hchau@stevens.edu::8a03e20d-fad1-40a9-9b28-4c1eb5e88387" providerId="AD" clId="Web-{C3CA3855-64E4-4F76-9645-507CE1F0EB5A}" dt="2023-11-27T05:08:47.607" v="97"/>
          <ac:picMkLst>
            <pc:docMk/>
            <pc:sldMk cId="352719381" sldId="269"/>
            <ac:picMk id="6" creationId="{F4D368B6-3073-8DC5-E18D-69B7C6E900F7}"/>
          </ac:picMkLst>
        </pc:picChg>
        <pc:picChg chg="add mod">
          <ac:chgData name="Han Chau" userId="S::hchau@stevens.edu::8a03e20d-fad1-40a9-9b28-4c1eb5e88387" providerId="AD" clId="Web-{C3CA3855-64E4-4F76-9645-507CE1F0EB5A}" dt="2023-11-27T05:10:04.483" v="110" actId="14100"/>
          <ac:picMkLst>
            <pc:docMk/>
            <pc:sldMk cId="352719381" sldId="269"/>
            <ac:picMk id="9" creationId="{C07975FB-E87B-55E9-8A42-505ECA8DE3C6}"/>
          </ac:picMkLst>
        </pc:picChg>
        <pc:picChg chg="add mod">
          <ac:chgData name="Han Chau" userId="S::hchau@stevens.edu::8a03e20d-fad1-40a9-9b28-4c1eb5e88387" providerId="AD" clId="Web-{C3CA3855-64E4-4F76-9645-507CE1F0EB5A}" dt="2023-11-27T05:10:10.077" v="111" actId="14100"/>
          <ac:picMkLst>
            <pc:docMk/>
            <pc:sldMk cId="352719381" sldId="269"/>
            <ac:picMk id="10" creationId="{9AEA331D-EED5-D72C-45D4-31BAB9A03A80}"/>
          </ac:picMkLst>
        </pc:picChg>
        <pc:picChg chg="add del mod">
          <ac:chgData name="Han Chau" userId="S::hchau@stevens.edu::8a03e20d-fad1-40a9-9b28-4c1eb5e88387" providerId="AD" clId="Web-{C3CA3855-64E4-4F76-9645-507CE1F0EB5A}" dt="2023-11-27T05:10:30.734" v="115"/>
          <ac:picMkLst>
            <pc:docMk/>
            <pc:sldMk cId="352719381" sldId="269"/>
            <ac:picMk id="11" creationId="{5BCFA959-A166-A575-0441-76469050BC2C}"/>
          </ac:picMkLst>
        </pc:picChg>
        <pc:picChg chg="add mod">
          <ac:chgData name="Han Chau" userId="S::hchau@stevens.edu::8a03e20d-fad1-40a9-9b28-4c1eb5e88387" providerId="AD" clId="Web-{C3CA3855-64E4-4F76-9645-507CE1F0EB5A}" dt="2023-11-27T05:11:28.766" v="125" actId="14100"/>
          <ac:picMkLst>
            <pc:docMk/>
            <pc:sldMk cId="352719381" sldId="269"/>
            <ac:picMk id="12" creationId="{B7F1EC38-9767-C4E1-2311-15B4E1268A29}"/>
          </ac:picMkLst>
        </pc:picChg>
        <pc:picChg chg="del mod">
          <ac:chgData name="Han Chau" userId="S::hchau@stevens.edu::8a03e20d-fad1-40a9-9b28-4c1eb5e88387" providerId="AD" clId="Web-{C3CA3855-64E4-4F76-9645-507CE1F0EB5A}" dt="2023-11-27T05:09:13.045" v="104"/>
          <ac:picMkLst>
            <pc:docMk/>
            <pc:sldMk cId="352719381" sldId="269"/>
            <ac:picMk id="14" creationId="{DB398052-393B-99BC-3D50-E800DD34BAE5}"/>
          </ac:picMkLst>
        </pc:picChg>
      </pc:sldChg>
      <pc:sldChg chg="addSp delSp modSp mod setBg">
        <pc:chgData name="Han Chau" userId="S::hchau@stevens.edu::8a03e20d-fad1-40a9-9b28-4c1eb5e88387" providerId="AD" clId="Web-{C3CA3855-64E4-4F76-9645-507CE1F0EB5A}" dt="2023-11-27T05:50:04.255" v="397" actId="20577"/>
        <pc:sldMkLst>
          <pc:docMk/>
          <pc:sldMk cId="298697590" sldId="270"/>
        </pc:sldMkLst>
        <pc:spChg chg="mod">
          <ac:chgData name="Han Chau" userId="S::hchau@stevens.edu::8a03e20d-fad1-40a9-9b28-4c1eb5e88387" providerId="AD" clId="Web-{C3CA3855-64E4-4F76-9645-507CE1F0EB5A}" dt="2023-11-27T05:50:04.255" v="397" actId="20577"/>
          <ac:spMkLst>
            <pc:docMk/>
            <pc:sldMk cId="298697590" sldId="270"/>
            <ac:spMk id="2" creationId="{837B53CA-4F5C-B24E-11F9-277A09CD9BA2}"/>
          </ac:spMkLst>
        </pc:spChg>
        <pc:spChg chg="del">
          <ac:chgData name="Han Chau" userId="S::hchau@stevens.edu::8a03e20d-fad1-40a9-9b28-4c1eb5e88387" providerId="AD" clId="Web-{C3CA3855-64E4-4F76-9645-507CE1F0EB5A}" dt="2023-11-27T05:08:23.856" v="91"/>
          <ac:spMkLst>
            <pc:docMk/>
            <pc:sldMk cId="298697590" sldId="270"/>
            <ac:spMk id="3" creationId="{EA8A98D8-88B5-2DE3-F5FE-C1EDF3DCFDB8}"/>
          </ac:spMkLst>
        </pc:spChg>
        <pc:spChg chg="add del mod">
          <ac:chgData name="Han Chau" userId="S::hchau@stevens.edu::8a03e20d-fad1-40a9-9b28-4c1eb5e88387" providerId="AD" clId="Web-{C3CA3855-64E4-4F76-9645-507CE1F0EB5A}" dt="2023-11-27T05:10:38.765" v="116"/>
          <ac:spMkLst>
            <pc:docMk/>
            <pc:sldMk cId="298697590" sldId="270"/>
            <ac:spMk id="6" creationId="{3043627A-48D9-73E3-04B0-70499D4CBF85}"/>
          </ac:spMkLst>
        </pc:spChg>
        <pc:spChg chg="add mod">
          <ac:chgData name="Han Chau" userId="S::hchau@stevens.edu::8a03e20d-fad1-40a9-9b28-4c1eb5e88387" providerId="AD" clId="Web-{C3CA3855-64E4-4F76-9645-507CE1F0EB5A}" dt="2023-11-27T05:49:45.817" v="396"/>
          <ac:spMkLst>
            <pc:docMk/>
            <pc:sldMk cId="298697590" sldId="270"/>
            <ac:spMk id="9" creationId="{A407D8EC-E1DE-1C75-2472-CFCB52127BCF}"/>
          </ac:spMkLst>
        </pc:spChg>
        <pc:spChg chg="add del">
          <ac:chgData name="Han Chau" userId="S::hchau@stevens.edu::8a03e20d-fad1-40a9-9b28-4c1eb5e88387" providerId="AD" clId="Web-{C3CA3855-64E4-4F76-9645-507CE1F0EB5A}" dt="2023-11-27T05:49:45.817" v="396"/>
          <ac:spMkLst>
            <pc:docMk/>
            <pc:sldMk cId="298697590" sldId="270"/>
            <ac:spMk id="14" creationId="{1BB867FF-FC45-48F7-8104-F89BE54909F1}"/>
          </ac:spMkLst>
        </pc:spChg>
        <pc:spChg chg="add del">
          <ac:chgData name="Han Chau" userId="S::hchau@stevens.edu::8a03e20d-fad1-40a9-9b28-4c1eb5e88387" providerId="AD" clId="Web-{C3CA3855-64E4-4F76-9645-507CE1F0EB5A}" dt="2023-11-27T05:49:45.817" v="396"/>
          <ac:spMkLst>
            <pc:docMk/>
            <pc:sldMk cId="298697590" sldId="270"/>
            <ac:spMk id="16" creationId="{8BB56887-D0D5-4F0C-9E19-7247EB83C8B7}"/>
          </ac:spMkLst>
        </pc:spChg>
        <pc:spChg chg="add del">
          <ac:chgData name="Han Chau" userId="S::hchau@stevens.edu::8a03e20d-fad1-40a9-9b28-4c1eb5e88387" providerId="AD" clId="Web-{C3CA3855-64E4-4F76-9645-507CE1F0EB5A}" dt="2023-11-27T05:49:45.817" v="396"/>
          <ac:spMkLst>
            <pc:docMk/>
            <pc:sldMk cId="298697590" sldId="270"/>
            <ac:spMk id="18" creationId="{081E4A58-353D-44AE-B2FC-2A74E2E400F7}"/>
          </ac:spMkLst>
        </pc:spChg>
        <pc:spChg chg="add">
          <ac:chgData name="Han Chau" userId="S::hchau@stevens.edu::8a03e20d-fad1-40a9-9b28-4c1eb5e88387" providerId="AD" clId="Web-{C3CA3855-64E4-4F76-9645-507CE1F0EB5A}" dt="2023-11-27T05:49:45.817" v="396"/>
          <ac:spMkLst>
            <pc:docMk/>
            <pc:sldMk cId="298697590" sldId="270"/>
            <ac:spMk id="23" creationId="{327D73B4-9F5C-4A64-A179-51B9500CB8B5}"/>
          </ac:spMkLst>
        </pc:spChg>
        <pc:spChg chg="add">
          <ac:chgData name="Han Chau" userId="S::hchau@stevens.edu::8a03e20d-fad1-40a9-9b28-4c1eb5e88387" providerId="AD" clId="Web-{C3CA3855-64E4-4F76-9645-507CE1F0EB5A}" dt="2023-11-27T05:49:45.817" v="396"/>
          <ac:spMkLst>
            <pc:docMk/>
            <pc:sldMk cId="298697590" sldId="270"/>
            <ac:spMk id="25" creationId="{C1F06963-6374-4B48-844F-071A9BAAAE02}"/>
          </ac:spMkLst>
        </pc:spChg>
        <pc:spChg chg="add">
          <ac:chgData name="Han Chau" userId="S::hchau@stevens.edu::8a03e20d-fad1-40a9-9b28-4c1eb5e88387" providerId="AD" clId="Web-{C3CA3855-64E4-4F76-9645-507CE1F0EB5A}" dt="2023-11-27T05:49:45.817" v="396"/>
          <ac:spMkLst>
            <pc:docMk/>
            <pc:sldMk cId="298697590" sldId="270"/>
            <ac:spMk id="27" creationId="{6CB927A4-E432-4310-9CD5-E89FF5063179}"/>
          </ac:spMkLst>
        </pc:spChg>
        <pc:spChg chg="add">
          <ac:chgData name="Han Chau" userId="S::hchau@stevens.edu::8a03e20d-fad1-40a9-9b28-4c1eb5e88387" providerId="AD" clId="Web-{C3CA3855-64E4-4F76-9645-507CE1F0EB5A}" dt="2023-11-27T05:49:45.817" v="396"/>
          <ac:spMkLst>
            <pc:docMk/>
            <pc:sldMk cId="298697590" sldId="270"/>
            <ac:spMk id="29" creationId="{1453BF6C-B012-48B7-B4E8-6D7AC7C27D02}"/>
          </ac:spMkLst>
        </pc:spChg>
        <pc:spChg chg="add">
          <ac:chgData name="Han Chau" userId="S::hchau@stevens.edu::8a03e20d-fad1-40a9-9b28-4c1eb5e88387" providerId="AD" clId="Web-{C3CA3855-64E4-4F76-9645-507CE1F0EB5A}" dt="2023-11-27T05:49:45.817" v="396"/>
          <ac:spMkLst>
            <pc:docMk/>
            <pc:sldMk cId="298697590" sldId="270"/>
            <ac:spMk id="31" creationId="{E3020543-B24B-4EC4-8FFC-8DD88EEA91A8}"/>
          </ac:spMkLst>
        </pc:spChg>
        <pc:picChg chg="add del mod ord">
          <ac:chgData name="Han Chau" userId="S::hchau@stevens.edu::8a03e20d-fad1-40a9-9b28-4c1eb5e88387" providerId="AD" clId="Web-{C3CA3855-64E4-4F76-9645-507CE1F0EB5A}" dt="2023-11-27T05:08:50.826" v="98"/>
          <ac:picMkLst>
            <pc:docMk/>
            <pc:sldMk cId="298697590" sldId="270"/>
            <ac:picMk id="4" creationId="{9D0BDF09-86DC-EAF7-379B-A13C81BFA065}"/>
          </ac:picMkLst>
        </pc:picChg>
        <pc:picChg chg="add del mod ord">
          <ac:chgData name="Han Chau" userId="S::hchau@stevens.edu::8a03e20d-fad1-40a9-9b28-4c1eb5e88387" providerId="AD" clId="Web-{C3CA3855-64E4-4F76-9645-507CE1F0EB5A}" dt="2023-11-27T05:10:48.844" v="118"/>
          <ac:picMkLst>
            <pc:docMk/>
            <pc:sldMk cId="298697590" sldId="270"/>
            <ac:picMk id="7" creationId="{7535170A-2FE0-789C-4FE2-6016BBA4DB18}"/>
          </ac:picMkLst>
        </pc:picChg>
        <pc:cxnChg chg="add">
          <ac:chgData name="Han Chau" userId="S::hchau@stevens.edu::8a03e20d-fad1-40a9-9b28-4c1eb5e88387" providerId="AD" clId="Web-{C3CA3855-64E4-4F76-9645-507CE1F0EB5A}" dt="2023-11-27T05:49:45.817" v="396"/>
          <ac:cxnSpMkLst>
            <pc:docMk/>
            <pc:sldMk cId="298697590" sldId="270"/>
            <ac:cxnSpMk id="33" creationId="{C49DA8F6-BCC1-4447-B54C-57856834B94B}"/>
          </ac:cxnSpMkLst>
        </pc:cxnChg>
      </pc:sldChg>
      <pc:sldChg chg="addSp delSp modSp add del">
        <pc:chgData name="Han Chau" userId="S::hchau@stevens.edu::8a03e20d-fad1-40a9-9b28-4c1eb5e88387" providerId="AD" clId="Web-{C3CA3855-64E4-4F76-9645-507CE1F0EB5A}" dt="2023-11-27T05:04:10.991" v="87" actId="1076"/>
        <pc:sldMkLst>
          <pc:docMk/>
          <pc:sldMk cId="3788912623" sldId="272"/>
        </pc:sldMkLst>
        <pc:spChg chg="mod">
          <ac:chgData name="Han Chau" userId="S::hchau@stevens.edu::8a03e20d-fad1-40a9-9b28-4c1eb5e88387" providerId="AD" clId="Web-{C3CA3855-64E4-4F76-9645-507CE1F0EB5A}" dt="2023-11-27T04:59:44.252" v="34" actId="20577"/>
          <ac:spMkLst>
            <pc:docMk/>
            <pc:sldMk cId="3788912623" sldId="272"/>
            <ac:spMk id="2" creationId="{C3B26428-BDC0-F8A7-5BDE-9390FCC6D857}"/>
          </ac:spMkLst>
        </pc:spChg>
        <pc:spChg chg="add del mod">
          <ac:chgData name="Han Chau" userId="S::hchau@stevens.edu::8a03e20d-fad1-40a9-9b28-4c1eb5e88387" providerId="AD" clId="Web-{C3CA3855-64E4-4F76-9645-507CE1F0EB5A}" dt="2023-11-27T05:01:51.145" v="52"/>
          <ac:spMkLst>
            <pc:docMk/>
            <pc:sldMk cId="3788912623" sldId="272"/>
            <ac:spMk id="7" creationId="{12D1D6C5-F2A9-5CFF-F046-614868A5B94B}"/>
          </ac:spMkLst>
        </pc:spChg>
        <pc:picChg chg="del mod">
          <ac:chgData name="Han Chau" userId="S::hchau@stevens.edu::8a03e20d-fad1-40a9-9b28-4c1eb5e88387" providerId="AD" clId="Web-{C3CA3855-64E4-4F76-9645-507CE1F0EB5A}" dt="2023-11-27T04:58:48.704" v="24"/>
          <ac:picMkLst>
            <pc:docMk/>
            <pc:sldMk cId="3788912623" sldId="272"/>
            <ac:picMk id="3" creationId="{574E5A7E-AB70-0DC8-1D0B-BC54BE641CCB}"/>
          </ac:picMkLst>
        </pc:picChg>
        <pc:picChg chg="del mod">
          <ac:chgData name="Han Chau" userId="S::hchau@stevens.edu::8a03e20d-fad1-40a9-9b28-4c1eb5e88387" providerId="AD" clId="Web-{C3CA3855-64E4-4F76-9645-507CE1F0EB5A}" dt="2023-11-27T04:58:32.703" v="21"/>
          <ac:picMkLst>
            <pc:docMk/>
            <pc:sldMk cId="3788912623" sldId="272"/>
            <ac:picMk id="4" creationId="{57587573-B86B-7AF6-D4D8-556DFB8E8560}"/>
          </ac:picMkLst>
        </pc:picChg>
        <pc:picChg chg="del">
          <ac:chgData name="Han Chau" userId="S::hchau@stevens.edu::8a03e20d-fad1-40a9-9b28-4c1eb5e88387" providerId="AD" clId="Web-{C3CA3855-64E4-4F76-9645-507CE1F0EB5A}" dt="2023-11-27T04:58:50.547" v="25"/>
          <ac:picMkLst>
            <pc:docMk/>
            <pc:sldMk cId="3788912623" sldId="272"/>
            <ac:picMk id="5" creationId="{B6E5F957-577E-E5A8-4862-2E08B34B756D}"/>
          </ac:picMkLst>
        </pc:picChg>
        <pc:picChg chg="add del">
          <ac:chgData name="Han Chau" userId="S::hchau@stevens.edu::8a03e20d-fad1-40a9-9b28-4c1eb5e88387" providerId="AD" clId="Web-{C3CA3855-64E4-4F76-9645-507CE1F0EB5A}" dt="2023-11-27T05:00:32.893" v="35"/>
          <ac:picMkLst>
            <pc:docMk/>
            <pc:sldMk cId="3788912623" sldId="272"/>
            <ac:picMk id="9" creationId="{500D8F0B-C5EE-3FC4-D852-7D91DEFCF558}"/>
          </ac:picMkLst>
        </pc:picChg>
        <pc:picChg chg="add del mod">
          <ac:chgData name="Han Chau" userId="S::hchau@stevens.edu::8a03e20d-fad1-40a9-9b28-4c1eb5e88387" providerId="AD" clId="Web-{C3CA3855-64E4-4F76-9645-507CE1F0EB5A}" dt="2023-11-27T05:02:12.098" v="56"/>
          <ac:picMkLst>
            <pc:docMk/>
            <pc:sldMk cId="3788912623" sldId="272"/>
            <ac:picMk id="11" creationId="{4515588D-5725-D2A4-3AA1-6A6B537985FC}"/>
          </ac:picMkLst>
        </pc:picChg>
        <pc:picChg chg="add del mod">
          <ac:chgData name="Han Chau" userId="S::hchau@stevens.edu::8a03e20d-fad1-40a9-9b28-4c1eb5e88387" providerId="AD" clId="Web-{C3CA3855-64E4-4F76-9645-507CE1F0EB5A}" dt="2023-11-27T05:02:00.239" v="54"/>
          <ac:picMkLst>
            <pc:docMk/>
            <pc:sldMk cId="3788912623" sldId="272"/>
            <ac:picMk id="13" creationId="{22AB8E53-71EE-349D-3EC6-CB5B6A200329}"/>
          </ac:picMkLst>
        </pc:picChg>
        <pc:picChg chg="add del mod">
          <ac:chgData name="Han Chau" userId="S::hchau@stevens.edu::8a03e20d-fad1-40a9-9b28-4c1eb5e88387" providerId="AD" clId="Web-{C3CA3855-64E4-4F76-9645-507CE1F0EB5A}" dt="2023-11-27T05:01:08.925" v="42"/>
          <ac:picMkLst>
            <pc:docMk/>
            <pc:sldMk cId="3788912623" sldId="272"/>
            <ac:picMk id="16" creationId="{FCEBB28E-AC22-3B28-0099-0AA91F55D0E1}"/>
          </ac:picMkLst>
        </pc:picChg>
        <pc:picChg chg="add mod ord">
          <ac:chgData name="Han Chau" userId="S::hchau@stevens.edu::8a03e20d-fad1-40a9-9b28-4c1eb5e88387" providerId="AD" clId="Web-{C3CA3855-64E4-4F76-9645-507CE1F0EB5A}" dt="2023-11-27T05:04:10.991" v="87" actId="1076"/>
          <ac:picMkLst>
            <pc:docMk/>
            <pc:sldMk cId="3788912623" sldId="272"/>
            <ac:picMk id="18" creationId="{95D3E54F-ABD7-02C5-C9D2-5291297B48FE}"/>
          </ac:picMkLst>
        </pc:picChg>
        <pc:picChg chg="add del mod">
          <ac:chgData name="Han Chau" userId="S::hchau@stevens.edu::8a03e20d-fad1-40a9-9b28-4c1eb5e88387" providerId="AD" clId="Web-{C3CA3855-64E4-4F76-9645-507CE1F0EB5A}" dt="2023-11-27T05:03:00.490" v="70"/>
          <ac:picMkLst>
            <pc:docMk/>
            <pc:sldMk cId="3788912623" sldId="272"/>
            <ac:picMk id="19" creationId="{5BAA777E-25EC-5E28-AC84-6A861FCB2426}"/>
          </ac:picMkLst>
        </pc:picChg>
        <pc:picChg chg="add del mod">
          <ac:chgData name="Han Chau" userId="S::hchau@stevens.edu::8a03e20d-fad1-40a9-9b28-4c1eb5e88387" providerId="AD" clId="Web-{C3CA3855-64E4-4F76-9645-507CE1F0EB5A}" dt="2023-11-27T05:02:23.177" v="61"/>
          <ac:picMkLst>
            <pc:docMk/>
            <pc:sldMk cId="3788912623" sldId="272"/>
            <ac:picMk id="20" creationId="{2D120BE6-9D4D-E59A-39EF-B79C4428B9BA}"/>
          </ac:picMkLst>
        </pc:picChg>
        <pc:picChg chg="add del">
          <ac:chgData name="Han Chau" userId="S::hchau@stevens.edu::8a03e20d-fad1-40a9-9b28-4c1eb5e88387" providerId="AD" clId="Web-{C3CA3855-64E4-4F76-9645-507CE1F0EB5A}" dt="2023-11-27T05:03:23.334" v="74"/>
          <ac:picMkLst>
            <pc:docMk/>
            <pc:sldMk cId="3788912623" sldId="272"/>
            <ac:picMk id="22" creationId="{D965F625-BF97-9AAD-C37D-7B08A9D41993}"/>
          </ac:picMkLst>
        </pc:picChg>
        <pc:picChg chg="add mod">
          <ac:chgData name="Han Chau" userId="S::hchau@stevens.edu::8a03e20d-fad1-40a9-9b28-4c1eb5e88387" providerId="AD" clId="Web-{C3CA3855-64E4-4F76-9645-507CE1F0EB5A}" dt="2023-11-27T05:04:09.444" v="86" actId="1076"/>
          <ac:picMkLst>
            <pc:docMk/>
            <pc:sldMk cId="3788912623" sldId="272"/>
            <ac:picMk id="24" creationId="{C61D67F8-19CF-F72C-BB63-22CE34435D99}"/>
          </ac:picMkLst>
        </pc:picChg>
      </pc:sldChg>
      <pc:sldChg chg="addSp delSp modSp add del replId">
        <pc:chgData name="Han Chau" userId="S::hchau@stevens.edu::8a03e20d-fad1-40a9-9b28-4c1eb5e88387" providerId="AD" clId="Web-{C3CA3855-64E4-4F76-9645-507CE1F0EB5A}" dt="2023-11-27T05:01:22.566" v="45"/>
        <pc:sldMkLst>
          <pc:docMk/>
          <pc:sldMk cId="2357727267" sldId="278"/>
        </pc:sldMkLst>
        <pc:spChg chg="mod ord">
          <ac:chgData name="Han Chau" userId="S::hchau@stevens.edu::8a03e20d-fad1-40a9-9b28-4c1eb5e88387" providerId="AD" clId="Web-{C3CA3855-64E4-4F76-9645-507CE1F0EB5A}" dt="2023-11-27T04:57:55.609" v="16"/>
          <ac:spMkLst>
            <pc:docMk/>
            <pc:sldMk cId="2357727267" sldId="278"/>
            <ac:spMk id="2" creationId="{F25D2532-A2A1-620E-9C2D-6A2DEFFF4D87}"/>
          </ac:spMkLst>
        </pc:spChg>
        <pc:spChg chg="add del mod">
          <ac:chgData name="Han Chau" userId="S::hchau@stevens.edu::8a03e20d-fad1-40a9-9b28-4c1eb5e88387" providerId="AD" clId="Web-{C3CA3855-64E4-4F76-9645-507CE1F0EB5A}" dt="2023-11-27T04:56:46.795" v="4"/>
          <ac:spMkLst>
            <pc:docMk/>
            <pc:sldMk cId="2357727267" sldId="278"/>
            <ac:spMk id="3" creationId="{377A4E23-3E4B-73AB-EACF-67EB2B5FDBA2}"/>
          </ac:spMkLst>
        </pc:spChg>
        <pc:spChg chg="add del">
          <ac:chgData name="Han Chau" userId="S::hchau@stevens.edu::8a03e20d-fad1-40a9-9b28-4c1eb5e88387" providerId="AD" clId="Web-{C3CA3855-64E4-4F76-9645-507CE1F0EB5A}" dt="2023-11-27T04:57:55.609" v="16"/>
          <ac:spMkLst>
            <pc:docMk/>
            <pc:sldMk cId="2357727267" sldId="278"/>
            <ac:spMk id="8" creationId="{100EDD19-6802-4EC3-95CE-CFFAB042CFD6}"/>
          </ac:spMkLst>
        </pc:spChg>
        <pc:spChg chg="add del">
          <ac:chgData name="Han Chau" userId="S::hchau@stevens.edu::8a03e20d-fad1-40a9-9b28-4c1eb5e88387" providerId="AD" clId="Web-{C3CA3855-64E4-4F76-9645-507CE1F0EB5A}" dt="2023-11-27T04:57:55.609" v="16"/>
          <ac:spMkLst>
            <pc:docMk/>
            <pc:sldMk cId="2357727267" sldId="278"/>
            <ac:spMk id="10" creationId="{DB17E863-922E-4C26-BD64-E8FD41D28661}"/>
          </ac:spMkLst>
        </pc:spChg>
        <pc:spChg chg="add">
          <ac:chgData name="Han Chau" userId="S::hchau@stevens.edu::8a03e20d-fad1-40a9-9b28-4c1eb5e88387" providerId="AD" clId="Web-{C3CA3855-64E4-4F76-9645-507CE1F0EB5A}" dt="2023-11-27T04:57:55.609" v="16"/>
          <ac:spMkLst>
            <pc:docMk/>
            <pc:sldMk cId="2357727267" sldId="278"/>
            <ac:spMk id="14" creationId="{2188B432-0213-FBF8-8035-84B291F7DEB4}"/>
          </ac:spMkLst>
        </pc:spChg>
        <pc:spChg chg="add del">
          <ac:chgData name="Han Chau" userId="S::hchau@stevens.edu::8a03e20d-fad1-40a9-9b28-4c1eb5e88387" providerId="AD" clId="Web-{C3CA3855-64E4-4F76-9645-507CE1F0EB5A}" dt="2023-11-27T04:57:29.436" v="11"/>
          <ac:spMkLst>
            <pc:docMk/>
            <pc:sldMk cId="2357727267" sldId="278"/>
            <ac:spMk id="15" creationId="{022BDE4A-8A20-4A69-9C5A-581C82036A4D}"/>
          </ac:spMkLst>
        </pc:spChg>
        <pc:spChg chg="add del">
          <ac:chgData name="Han Chau" userId="S::hchau@stevens.edu::8a03e20d-fad1-40a9-9b28-4c1eb5e88387" providerId="AD" clId="Web-{C3CA3855-64E4-4F76-9645-507CE1F0EB5A}" dt="2023-11-27T04:57:31.874" v="13"/>
          <ac:spMkLst>
            <pc:docMk/>
            <pc:sldMk cId="2357727267" sldId="278"/>
            <ac:spMk id="17" creationId="{3B47FC9C-2ED3-4100-A4EF-E8CDFEE106C9}"/>
          </ac:spMkLst>
        </pc:spChg>
        <pc:spChg chg="add del">
          <ac:chgData name="Han Chau" userId="S::hchau@stevens.edu::8a03e20d-fad1-40a9-9b28-4c1eb5e88387" providerId="AD" clId="Web-{C3CA3855-64E4-4F76-9645-507CE1F0EB5A}" dt="2023-11-27T04:57:55.609" v="15"/>
          <ac:spMkLst>
            <pc:docMk/>
            <pc:sldMk cId="2357727267" sldId="278"/>
            <ac:spMk id="19" creationId="{99ED5833-B85B-4103-8A3B-CAB0308E6C15}"/>
          </ac:spMkLst>
        </pc:spChg>
        <pc:spChg chg="add">
          <ac:chgData name="Han Chau" userId="S::hchau@stevens.edu::8a03e20d-fad1-40a9-9b28-4c1eb5e88387" providerId="AD" clId="Web-{C3CA3855-64E4-4F76-9645-507CE1F0EB5A}" dt="2023-11-27T04:57:55.609" v="16"/>
          <ac:spMkLst>
            <pc:docMk/>
            <pc:sldMk cId="2357727267" sldId="278"/>
            <ac:spMk id="21" creationId="{69D47016-023F-44BD-981C-50E7A10A6609}"/>
          </ac:spMkLst>
        </pc:spChg>
        <pc:spChg chg="add">
          <ac:chgData name="Han Chau" userId="S::hchau@stevens.edu::8a03e20d-fad1-40a9-9b28-4c1eb5e88387" providerId="AD" clId="Web-{C3CA3855-64E4-4F76-9645-507CE1F0EB5A}" dt="2023-11-27T04:57:55.609" v="16"/>
          <ac:spMkLst>
            <pc:docMk/>
            <pc:sldMk cId="2357727267" sldId="278"/>
            <ac:spMk id="22" creationId="{6D8B37B0-0682-433E-BC8D-498C04ABD9A7}"/>
          </ac:spMkLst>
        </pc:spChg>
        <pc:picChg chg="add del mod ord">
          <ac:chgData name="Han Chau" userId="S::hchau@stevens.edu::8a03e20d-fad1-40a9-9b28-4c1eb5e88387" providerId="AD" clId="Web-{C3CA3855-64E4-4F76-9645-507CE1F0EB5A}" dt="2023-11-27T04:56:43.576" v="3"/>
          <ac:picMkLst>
            <pc:docMk/>
            <pc:sldMk cId="2357727267" sldId="278"/>
            <ac:picMk id="4" creationId="{D5E6A709-86B3-AFDC-3444-97557B5C1B80}"/>
          </ac:picMkLst>
        </pc:picChg>
        <pc:picChg chg="add mod ord">
          <ac:chgData name="Han Chau" userId="S::hchau@stevens.edu::8a03e20d-fad1-40a9-9b28-4c1eb5e88387" providerId="AD" clId="Web-{C3CA3855-64E4-4F76-9645-507CE1F0EB5A}" dt="2023-11-27T04:57:55.609" v="16"/>
          <ac:picMkLst>
            <pc:docMk/>
            <pc:sldMk cId="2357727267" sldId="278"/>
            <ac:picMk id="5" creationId="{8FCE6665-91A4-D3BA-B775-75EC2D9C899F}"/>
          </ac:picMkLst>
        </pc:picChg>
        <pc:picChg chg="add mod">
          <ac:chgData name="Han Chau" userId="S::hchau@stevens.edu::8a03e20d-fad1-40a9-9b28-4c1eb5e88387" providerId="AD" clId="Web-{C3CA3855-64E4-4F76-9645-507CE1F0EB5A}" dt="2023-11-27T04:57:55.609" v="16"/>
          <ac:picMkLst>
            <pc:docMk/>
            <pc:sldMk cId="2357727267" sldId="278"/>
            <ac:picMk id="7" creationId="{71EA392E-A026-D51B-27C0-3771DFE4BE78}"/>
          </ac:picMkLst>
        </pc:picChg>
      </pc:sldChg>
      <pc:sldChg chg="addSp delSp modSp new del">
        <pc:chgData name="Han Chau" userId="S::hchau@stevens.edu::8a03e20d-fad1-40a9-9b28-4c1eb5e88387" providerId="AD" clId="Web-{C3CA3855-64E4-4F76-9645-507CE1F0EB5A}" dt="2023-11-27T05:01:19.457" v="44"/>
        <pc:sldMkLst>
          <pc:docMk/>
          <pc:sldMk cId="3926984701" sldId="279"/>
        </pc:sldMkLst>
        <pc:spChg chg="del">
          <ac:chgData name="Han Chau" userId="S::hchau@stevens.edu::8a03e20d-fad1-40a9-9b28-4c1eb5e88387" providerId="AD" clId="Web-{C3CA3855-64E4-4F76-9645-507CE1F0EB5A}" dt="2023-11-27T04:57:02.733" v="7"/>
          <ac:spMkLst>
            <pc:docMk/>
            <pc:sldMk cId="3926984701" sldId="279"/>
            <ac:spMk id="3" creationId="{FB441DC8-6A43-7F22-29C4-FFAE85FCDE20}"/>
          </ac:spMkLst>
        </pc:spChg>
        <pc:picChg chg="add mod ord">
          <ac:chgData name="Han Chau" userId="S::hchau@stevens.edu::8a03e20d-fad1-40a9-9b28-4c1eb5e88387" providerId="AD" clId="Web-{C3CA3855-64E4-4F76-9645-507CE1F0EB5A}" dt="2023-11-27T04:57:02.733" v="7"/>
          <ac:picMkLst>
            <pc:docMk/>
            <pc:sldMk cId="3926984701" sldId="279"/>
            <ac:picMk id="4" creationId="{615C82DC-B37C-CBB4-F67E-63DB0497B2CD}"/>
          </ac:picMkLst>
        </pc:picChg>
      </pc:sldChg>
      <pc:sldChg chg="add ord replId">
        <pc:chgData name="Han Chau" userId="S::hchau@stevens.edu::8a03e20d-fad1-40a9-9b28-4c1eb5e88387" providerId="AD" clId="Web-{C3CA3855-64E4-4F76-9645-507CE1F0EB5A}" dt="2023-11-27T04:59:26.142" v="29"/>
        <pc:sldMkLst>
          <pc:docMk/>
          <pc:sldMk cId="720944288" sldId="280"/>
        </pc:sldMkLst>
      </pc:sldChg>
      <pc:sldChg chg="addSp delSp modSp new mod setBg">
        <pc:chgData name="Han Chau" userId="S::hchau@stevens.edu::8a03e20d-fad1-40a9-9b28-4c1eb5e88387" providerId="AD" clId="Web-{C3CA3855-64E4-4F76-9645-507CE1F0EB5A}" dt="2023-11-27T05:36:53.193" v="374" actId="20577"/>
        <pc:sldMkLst>
          <pc:docMk/>
          <pc:sldMk cId="419620720" sldId="281"/>
        </pc:sldMkLst>
        <pc:spChg chg="mod">
          <ac:chgData name="Han Chau" userId="S::hchau@stevens.edu::8a03e20d-fad1-40a9-9b28-4c1eb5e88387" providerId="AD" clId="Web-{C3CA3855-64E4-4F76-9645-507CE1F0EB5A}" dt="2023-11-27T05:36:53.193" v="374" actId="20577"/>
          <ac:spMkLst>
            <pc:docMk/>
            <pc:sldMk cId="419620720" sldId="281"/>
            <ac:spMk id="2" creationId="{F3081B0A-3A13-C81C-37CE-C55AF1192090}"/>
          </ac:spMkLst>
        </pc:spChg>
        <pc:spChg chg="mod">
          <ac:chgData name="Han Chau" userId="S::hchau@stevens.edu::8a03e20d-fad1-40a9-9b28-4c1eb5e88387" providerId="AD" clId="Web-{C3CA3855-64E4-4F76-9645-507CE1F0EB5A}" dt="2023-11-27T05:36:17.380" v="371" actId="20577"/>
          <ac:spMkLst>
            <pc:docMk/>
            <pc:sldMk cId="419620720" sldId="281"/>
            <ac:spMk id="3" creationId="{8FEF3191-A3F7-23E6-7BE7-ED0775418DA7}"/>
          </ac:spMkLst>
        </pc:spChg>
        <pc:spChg chg="add del">
          <ac:chgData name="Han Chau" userId="S::hchau@stevens.edu::8a03e20d-fad1-40a9-9b28-4c1eb5e88387" providerId="AD" clId="Web-{C3CA3855-64E4-4F76-9645-507CE1F0EB5A}" dt="2023-11-27T05:33:47.096" v="362"/>
          <ac:spMkLst>
            <pc:docMk/>
            <pc:sldMk cId="419620720" sldId="281"/>
            <ac:spMk id="9" creationId="{8181FC64-B306-4821-98E2-780662EFC486}"/>
          </ac:spMkLst>
        </pc:spChg>
        <pc:spChg chg="add del">
          <ac:chgData name="Han Chau" userId="S::hchau@stevens.edu::8a03e20d-fad1-40a9-9b28-4c1eb5e88387" providerId="AD" clId="Web-{C3CA3855-64E4-4F76-9645-507CE1F0EB5A}" dt="2023-11-27T05:33:47.096" v="362"/>
          <ac:spMkLst>
            <pc:docMk/>
            <pc:sldMk cId="419620720" sldId="281"/>
            <ac:spMk id="11" creationId="{5871FC61-DD4E-47D4-81FD-8A7E7D12B371}"/>
          </ac:spMkLst>
        </pc:spChg>
        <pc:spChg chg="add del">
          <ac:chgData name="Han Chau" userId="S::hchau@stevens.edu::8a03e20d-fad1-40a9-9b28-4c1eb5e88387" providerId="AD" clId="Web-{C3CA3855-64E4-4F76-9645-507CE1F0EB5A}" dt="2023-11-27T05:33:47.096" v="362"/>
          <ac:spMkLst>
            <pc:docMk/>
            <pc:sldMk cId="419620720" sldId="281"/>
            <ac:spMk id="13" creationId="{F9EC3F91-A75C-4F74-867E-E4C28C13546B}"/>
          </ac:spMkLst>
        </pc:spChg>
        <pc:spChg chg="add del">
          <ac:chgData name="Han Chau" userId="S::hchau@stevens.edu::8a03e20d-fad1-40a9-9b28-4c1eb5e88387" providerId="AD" clId="Web-{C3CA3855-64E4-4F76-9645-507CE1F0EB5A}" dt="2023-11-27T05:33:47.096" v="362"/>
          <ac:spMkLst>
            <pc:docMk/>
            <pc:sldMk cId="419620720" sldId="281"/>
            <ac:spMk id="15" creationId="{829A1E2C-5AC8-40FC-99E9-832069D39792}"/>
          </ac:spMkLst>
        </pc:spChg>
        <pc:spChg chg="add del">
          <ac:chgData name="Han Chau" userId="S::hchau@stevens.edu::8a03e20d-fad1-40a9-9b28-4c1eb5e88387" providerId="AD" clId="Web-{C3CA3855-64E4-4F76-9645-507CE1F0EB5A}" dt="2023-11-27T05:33:47.096" v="361"/>
          <ac:spMkLst>
            <pc:docMk/>
            <pc:sldMk cId="419620720" sldId="281"/>
            <ac:spMk id="20" creationId="{2EB492CD-616E-47F8-933B-5E2D952A0593}"/>
          </ac:spMkLst>
        </pc:spChg>
        <pc:spChg chg="add del">
          <ac:chgData name="Han Chau" userId="S::hchau@stevens.edu::8a03e20d-fad1-40a9-9b28-4c1eb5e88387" providerId="AD" clId="Web-{C3CA3855-64E4-4F76-9645-507CE1F0EB5A}" dt="2023-11-27T05:33:47.096" v="361"/>
          <ac:spMkLst>
            <pc:docMk/>
            <pc:sldMk cId="419620720" sldId="281"/>
            <ac:spMk id="22" creationId="{59383CF9-23B5-4335-9B21-1791C4CF1C75}"/>
          </ac:spMkLst>
        </pc:spChg>
        <pc:spChg chg="add del">
          <ac:chgData name="Han Chau" userId="S::hchau@stevens.edu::8a03e20d-fad1-40a9-9b28-4c1eb5e88387" providerId="AD" clId="Web-{C3CA3855-64E4-4F76-9645-507CE1F0EB5A}" dt="2023-11-27T05:33:47.096" v="361"/>
          <ac:spMkLst>
            <pc:docMk/>
            <pc:sldMk cId="419620720" sldId="281"/>
            <ac:spMk id="24" creationId="{0007FE00-9498-4706-B255-6437B0252C02}"/>
          </ac:spMkLst>
        </pc:spChg>
        <pc:spChg chg="add">
          <ac:chgData name="Han Chau" userId="S::hchau@stevens.edu::8a03e20d-fad1-40a9-9b28-4c1eb5e88387" providerId="AD" clId="Web-{C3CA3855-64E4-4F76-9645-507CE1F0EB5A}" dt="2023-11-27T05:33:47.096" v="362"/>
          <ac:spMkLst>
            <pc:docMk/>
            <pc:sldMk cId="419620720" sldId="281"/>
            <ac:spMk id="26" creationId="{D009D6D5-DAC2-4A8B-A17A-E206B9012D09}"/>
          </ac:spMkLst>
        </pc:spChg>
        <pc:picChg chg="add mod ord">
          <ac:chgData name="Han Chau" userId="S::hchau@stevens.edu::8a03e20d-fad1-40a9-9b28-4c1eb5e88387" providerId="AD" clId="Web-{C3CA3855-64E4-4F76-9645-507CE1F0EB5A}" dt="2023-11-27T05:33:47.096" v="362"/>
          <ac:picMkLst>
            <pc:docMk/>
            <pc:sldMk cId="419620720" sldId="281"/>
            <ac:picMk id="5" creationId="{DB87A02C-5587-5233-D116-08E4041EF510}"/>
          </ac:picMkLst>
        </pc:picChg>
      </pc:sldChg>
      <pc:sldChg chg="addSp delSp modSp new del">
        <pc:chgData name="Han Chau" userId="S::hchau@stevens.edu::8a03e20d-fad1-40a9-9b28-4c1eb5e88387" providerId="AD" clId="Web-{C3CA3855-64E4-4F76-9645-507CE1F0EB5A}" dt="2023-11-27T05:04:14.476" v="88"/>
        <pc:sldMkLst>
          <pc:docMk/>
          <pc:sldMk cId="4157981020" sldId="281"/>
        </pc:sldMkLst>
        <pc:spChg chg="del">
          <ac:chgData name="Han Chau" userId="S::hchau@stevens.edu::8a03e20d-fad1-40a9-9b28-4c1eb5e88387" providerId="AD" clId="Web-{C3CA3855-64E4-4F76-9645-507CE1F0EB5A}" dt="2023-11-27T05:03:16.146" v="72"/>
          <ac:spMkLst>
            <pc:docMk/>
            <pc:sldMk cId="4157981020" sldId="281"/>
            <ac:spMk id="3" creationId="{AA9E58CD-D24A-FF57-84EC-73C15049CCE5}"/>
          </ac:spMkLst>
        </pc:spChg>
        <pc:picChg chg="add mod ord">
          <ac:chgData name="Han Chau" userId="S::hchau@stevens.edu::8a03e20d-fad1-40a9-9b28-4c1eb5e88387" providerId="AD" clId="Web-{C3CA3855-64E4-4F76-9645-507CE1F0EB5A}" dt="2023-11-27T05:03:16.146" v="72"/>
          <ac:picMkLst>
            <pc:docMk/>
            <pc:sldMk cId="4157981020" sldId="281"/>
            <ac:picMk id="4" creationId="{18B930C8-6BA1-7454-2521-43BC1364F712}"/>
          </ac:picMkLst>
        </pc:picChg>
      </pc:sldChg>
      <pc:sldChg chg="addSp delSp modSp new mod setBg">
        <pc:chgData name="Han Chau" userId="S::hchau@stevens.edu::8a03e20d-fad1-40a9-9b28-4c1eb5e88387" providerId="AD" clId="Web-{C3CA3855-64E4-4F76-9645-507CE1F0EB5A}" dt="2023-11-27T05:56:50.248" v="403" actId="14100"/>
        <pc:sldMkLst>
          <pc:docMk/>
          <pc:sldMk cId="291191577" sldId="282"/>
        </pc:sldMkLst>
        <pc:spChg chg="mod">
          <ac:chgData name="Han Chau" userId="S::hchau@stevens.edu::8a03e20d-fad1-40a9-9b28-4c1eb5e88387" providerId="AD" clId="Web-{C3CA3855-64E4-4F76-9645-507CE1F0EB5A}" dt="2023-11-27T05:38:30.898" v="390" actId="20577"/>
          <ac:spMkLst>
            <pc:docMk/>
            <pc:sldMk cId="291191577" sldId="282"/>
            <ac:spMk id="2" creationId="{67DA0B64-2B0C-B79B-2B19-E9E7D79ED637}"/>
          </ac:spMkLst>
        </pc:spChg>
        <pc:spChg chg="mod">
          <ac:chgData name="Han Chau" userId="S::hchau@stevens.edu::8a03e20d-fad1-40a9-9b28-4c1eb5e88387" providerId="AD" clId="Web-{C3CA3855-64E4-4F76-9645-507CE1F0EB5A}" dt="2023-11-27T05:56:50.248" v="403" actId="14100"/>
          <ac:spMkLst>
            <pc:docMk/>
            <pc:sldMk cId="291191577" sldId="282"/>
            <ac:spMk id="3" creationId="{711A61C4-8D14-02E8-B81C-E2C2ACF766AB}"/>
          </ac:spMkLst>
        </pc:spChg>
        <pc:spChg chg="add del">
          <ac:chgData name="Han Chau" userId="S::hchau@stevens.edu::8a03e20d-fad1-40a9-9b28-4c1eb5e88387" providerId="AD" clId="Web-{C3CA3855-64E4-4F76-9645-507CE1F0EB5A}" dt="2023-11-27T05:33:00.626" v="359"/>
          <ac:spMkLst>
            <pc:docMk/>
            <pc:sldMk cId="291191577" sldId="282"/>
            <ac:spMk id="8" creationId="{907EF6B7-1338-4443-8C46-6A318D952DFD}"/>
          </ac:spMkLst>
        </pc:spChg>
        <pc:spChg chg="add del">
          <ac:chgData name="Han Chau" userId="S::hchau@stevens.edu::8a03e20d-fad1-40a9-9b28-4c1eb5e88387" providerId="AD" clId="Web-{C3CA3855-64E4-4F76-9645-507CE1F0EB5A}" dt="2023-11-27T05:33:00.626" v="359"/>
          <ac:spMkLst>
            <pc:docMk/>
            <pc:sldMk cId="291191577" sldId="282"/>
            <ac:spMk id="10" creationId="{DAAE4CDD-124C-4DCF-9584-B6033B545DD5}"/>
          </ac:spMkLst>
        </pc:spChg>
        <pc:spChg chg="add del">
          <ac:chgData name="Han Chau" userId="S::hchau@stevens.edu::8a03e20d-fad1-40a9-9b28-4c1eb5e88387" providerId="AD" clId="Web-{C3CA3855-64E4-4F76-9645-507CE1F0EB5A}" dt="2023-11-27T05:33:00.626" v="359"/>
          <ac:spMkLst>
            <pc:docMk/>
            <pc:sldMk cId="291191577" sldId="282"/>
            <ac:spMk id="12" creationId="{081E4A58-353D-44AE-B2FC-2A74E2E400F7}"/>
          </ac:spMkLst>
        </pc:spChg>
        <pc:spChg chg="add">
          <ac:chgData name="Han Chau" userId="S::hchau@stevens.edu::8a03e20d-fad1-40a9-9b28-4c1eb5e88387" providerId="AD" clId="Web-{C3CA3855-64E4-4F76-9645-507CE1F0EB5A}" dt="2023-11-27T05:33:00.626" v="359"/>
          <ac:spMkLst>
            <pc:docMk/>
            <pc:sldMk cId="291191577" sldId="282"/>
            <ac:spMk id="17" creationId="{1BB867FF-FC45-48F7-8104-F89BE54909F1}"/>
          </ac:spMkLst>
        </pc:spChg>
        <pc:spChg chg="add">
          <ac:chgData name="Han Chau" userId="S::hchau@stevens.edu::8a03e20d-fad1-40a9-9b28-4c1eb5e88387" providerId="AD" clId="Web-{C3CA3855-64E4-4F76-9645-507CE1F0EB5A}" dt="2023-11-27T05:33:00.626" v="359"/>
          <ac:spMkLst>
            <pc:docMk/>
            <pc:sldMk cId="291191577" sldId="282"/>
            <ac:spMk id="19" creationId="{8BB56887-D0D5-4F0C-9E19-7247EB83C8B7}"/>
          </ac:spMkLst>
        </pc:spChg>
        <pc:spChg chg="add">
          <ac:chgData name="Han Chau" userId="S::hchau@stevens.edu::8a03e20d-fad1-40a9-9b28-4c1eb5e88387" providerId="AD" clId="Web-{C3CA3855-64E4-4F76-9645-507CE1F0EB5A}" dt="2023-11-27T05:33:00.626" v="359"/>
          <ac:spMkLst>
            <pc:docMk/>
            <pc:sldMk cId="291191577" sldId="282"/>
            <ac:spMk id="21" creationId="{081E4A58-353D-44AE-B2FC-2A74E2E400F7}"/>
          </ac:spMkLst>
        </pc:spChg>
      </pc:sldChg>
      <pc:sldChg chg="addSp delSp modSp add replId">
        <pc:chgData name="Han Chau" userId="S::hchau@stevens.edu::8a03e20d-fad1-40a9-9b28-4c1eb5e88387" providerId="AD" clId="Web-{C3CA3855-64E4-4F76-9645-507CE1F0EB5A}" dt="2023-11-27T06:19:21.180" v="464" actId="14100"/>
        <pc:sldMkLst>
          <pc:docMk/>
          <pc:sldMk cId="1121586445" sldId="283"/>
        </pc:sldMkLst>
        <pc:spChg chg="del">
          <ac:chgData name="Han Chau" userId="S::hchau@stevens.edu::8a03e20d-fad1-40a9-9b28-4c1eb5e88387" providerId="AD" clId="Web-{C3CA3855-64E4-4F76-9645-507CE1F0EB5A}" dt="2023-11-27T06:15:34.598" v="443"/>
          <ac:spMkLst>
            <pc:docMk/>
            <pc:sldMk cId="1121586445" sldId="283"/>
            <ac:spMk id="2" creationId="{1CED4264-E5DE-C359-3594-61A9147DD002}"/>
          </ac:spMkLst>
        </pc:spChg>
        <pc:spChg chg="mod">
          <ac:chgData name="Han Chau" userId="S::hchau@stevens.edu::8a03e20d-fad1-40a9-9b28-4c1eb5e88387" providerId="AD" clId="Web-{C3CA3855-64E4-4F76-9645-507CE1F0EB5A}" dt="2023-11-27T06:19:21.180" v="464" actId="14100"/>
          <ac:spMkLst>
            <pc:docMk/>
            <pc:sldMk cId="1121586445" sldId="283"/>
            <ac:spMk id="3" creationId="{F079724B-F3FC-8BE4-DF0B-170299EE0FB7}"/>
          </ac:spMkLst>
        </pc:spChg>
        <pc:spChg chg="add del mod">
          <ac:chgData name="Han Chau" userId="S::hchau@stevens.edu::8a03e20d-fad1-40a9-9b28-4c1eb5e88387" providerId="AD" clId="Web-{C3CA3855-64E4-4F76-9645-507CE1F0EB5A}" dt="2023-11-27T06:17:14.897" v="456"/>
          <ac:spMkLst>
            <pc:docMk/>
            <pc:sldMk cId="1121586445" sldId="283"/>
            <ac:spMk id="5" creationId="{52490E71-15A6-7924-A523-C2AF91095CC1}"/>
          </ac:spMkLst>
        </pc:spChg>
        <pc:spChg chg="add mod">
          <ac:chgData name="Han Chau" userId="S::hchau@stevens.edu::8a03e20d-fad1-40a9-9b28-4c1eb5e88387" providerId="AD" clId="Web-{C3CA3855-64E4-4F76-9645-507CE1F0EB5A}" dt="2023-11-27T06:16:13.677" v="447" actId="1076"/>
          <ac:spMkLst>
            <pc:docMk/>
            <pc:sldMk cId="1121586445" sldId="283"/>
            <ac:spMk id="8" creationId="{9CAD5773-13F0-D122-811D-47845181FFB3}"/>
          </ac:spMkLst>
        </pc:spChg>
        <pc:picChg chg="del">
          <ac:chgData name="Han Chau" userId="S::hchau@stevens.edu::8a03e20d-fad1-40a9-9b28-4c1eb5e88387" providerId="AD" clId="Web-{C3CA3855-64E4-4F76-9645-507CE1F0EB5A}" dt="2023-11-27T06:16:35.396" v="452"/>
          <ac:picMkLst>
            <pc:docMk/>
            <pc:sldMk cId="1121586445" sldId="283"/>
            <ac:picMk id="7" creationId="{0C7CB31F-0702-3D50-DFBE-BC5FBA366551}"/>
          </ac:picMkLst>
        </pc:picChg>
        <pc:picChg chg="add mod">
          <ac:chgData name="Han Chau" userId="S::hchau@stevens.edu::8a03e20d-fad1-40a9-9b28-4c1eb5e88387" providerId="AD" clId="Web-{C3CA3855-64E4-4F76-9645-507CE1F0EB5A}" dt="2023-11-27T06:16:51.615" v="455" actId="1076"/>
          <ac:picMkLst>
            <pc:docMk/>
            <pc:sldMk cId="1121586445" sldId="283"/>
            <ac:picMk id="11" creationId="{9BB6FF33-AD5F-2833-E77C-74FDAFCBFDE7}"/>
          </ac:picMkLst>
        </pc:picChg>
      </pc:sldChg>
      <pc:sldChg chg="add del replId">
        <pc:chgData name="Han Chau" userId="S::hchau@stevens.edu::8a03e20d-fad1-40a9-9b28-4c1eb5e88387" providerId="AD" clId="Web-{C3CA3855-64E4-4F76-9645-507CE1F0EB5A}" dt="2023-11-27T06:15:39.879" v="445"/>
        <pc:sldMkLst>
          <pc:docMk/>
          <pc:sldMk cId="453141697" sldId="284"/>
        </pc:sldMkLst>
      </pc:sldChg>
    </pc:docChg>
  </pc:docChgLst>
  <pc:docChgLst>
    <pc:chgData name="Han Chau" userId="S::hchau@stevens.edu::8a03e20d-fad1-40a9-9b28-4c1eb5e88387" providerId="AD" clId="Web-{D09BF21F-5371-09AE-763E-BD1D7D757C17}"/>
    <pc:docChg chg="addSld delSld modSld">
      <pc:chgData name="Han Chau" userId="S::hchau@stevens.edu::8a03e20d-fad1-40a9-9b28-4c1eb5e88387" providerId="AD" clId="Web-{D09BF21F-5371-09AE-763E-BD1D7D757C17}" dt="2023-11-23T07:12:51.407" v="337" actId="1076"/>
      <pc:docMkLst>
        <pc:docMk/>
      </pc:docMkLst>
      <pc:sldChg chg="modSp">
        <pc:chgData name="Han Chau" userId="S::hchau@stevens.edu::8a03e20d-fad1-40a9-9b28-4c1eb5e88387" providerId="AD" clId="Web-{D09BF21F-5371-09AE-763E-BD1D7D757C17}" dt="2023-11-23T05:20:41.797" v="237" actId="14100"/>
        <pc:sldMkLst>
          <pc:docMk/>
          <pc:sldMk cId="109857222" sldId="256"/>
        </pc:sldMkLst>
        <pc:spChg chg="mod">
          <ac:chgData name="Han Chau" userId="S::hchau@stevens.edu::8a03e20d-fad1-40a9-9b28-4c1eb5e88387" providerId="AD" clId="Web-{D09BF21F-5371-09AE-763E-BD1D7D757C17}" dt="2023-11-23T05:20:41.797" v="237" actId="14100"/>
          <ac:spMkLst>
            <pc:docMk/>
            <pc:sldMk cId="109857222" sldId="256"/>
            <ac:spMk id="3" creationId="{00000000-0000-0000-0000-000000000000}"/>
          </ac:spMkLst>
        </pc:spChg>
      </pc:sldChg>
      <pc:sldChg chg="modSp">
        <pc:chgData name="Han Chau" userId="S::hchau@stevens.edu::8a03e20d-fad1-40a9-9b28-4c1eb5e88387" providerId="AD" clId="Web-{D09BF21F-5371-09AE-763E-BD1D7D757C17}" dt="2023-11-23T01:07:27.729" v="84" actId="14100"/>
        <pc:sldMkLst>
          <pc:docMk/>
          <pc:sldMk cId="747130129" sldId="259"/>
        </pc:sldMkLst>
        <pc:spChg chg="mod">
          <ac:chgData name="Han Chau" userId="S::hchau@stevens.edu::8a03e20d-fad1-40a9-9b28-4c1eb5e88387" providerId="AD" clId="Web-{D09BF21F-5371-09AE-763E-BD1D7D757C17}" dt="2023-11-23T01:07:27.729" v="84" actId="14100"/>
          <ac:spMkLst>
            <pc:docMk/>
            <pc:sldMk cId="747130129" sldId="259"/>
            <ac:spMk id="3" creationId="{2D00BF6C-BA14-F10A-B2FB-3059798F033F}"/>
          </ac:spMkLst>
        </pc:spChg>
        <pc:picChg chg="mod">
          <ac:chgData name="Han Chau" userId="S::hchau@stevens.edu::8a03e20d-fad1-40a9-9b28-4c1eb5e88387" providerId="AD" clId="Web-{D09BF21F-5371-09AE-763E-BD1D7D757C17}" dt="2023-11-23T01:07:21.229" v="83" actId="14100"/>
          <ac:picMkLst>
            <pc:docMk/>
            <pc:sldMk cId="747130129" sldId="259"/>
            <ac:picMk id="5" creationId="{1DB58942-17FE-D8CB-F803-AD4396A2875C}"/>
          </ac:picMkLst>
        </pc:picChg>
      </pc:sldChg>
      <pc:sldChg chg="del">
        <pc:chgData name="Han Chau" userId="S::hchau@stevens.edu::8a03e20d-fad1-40a9-9b28-4c1eb5e88387" providerId="AD" clId="Web-{D09BF21F-5371-09AE-763E-BD1D7D757C17}" dt="2023-11-23T06:41:56.213" v="325"/>
        <pc:sldMkLst>
          <pc:docMk/>
          <pc:sldMk cId="1641162498" sldId="260"/>
        </pc:sldMkLst>
      </pc:sldChg>
      <pc:sldChg chg="addSp delSp modSp del">
        <pc:chgData name="Han Chau" userId="S::hchau@stevens.edu::8a03e20d-fad1-40a9-9b28-4c1eb5e88387" providerId="AD" clId="Web-{D09BF21F-5371-09AE-763E-BD1D7D757C17}" dt="2023-11-23T01:03:47.459" v="82"/>
        <pc:sldMkLst>
          <pc:docMk/>
          <pc:sldMk cId="3457302709" sldId="261"/>
        </pc:sldMkLst>
        <pc:spChg chg="mod">
          <ac:chgData name="Han Chau" userId="S::hchau@stevens.edu::8a03e20d-fad1-40a9-9b28-4c1eb5e88387" providerId="AD" clId="Web-{D09BF21F-5371-09AE-763E-BD1D7D757C17}" dt="2023-11-23T00:55:19.852" v="40" actId="20577"/>
          <ac:spMkLst>
            <pc:docMk/>
            <pc:sldMk cId="3457302709" sldId="261"/>
            <ac:spMk id="2" creationId="{1C133FEC-AB44-488D-A6F0-1665E8029E6E}"/>
          </ac:spMkLst>
        </pc:spChg>
        <pc:spChg chg="add del mod">
          <ac:chgData name="Han Chau" userId="S::hchau@stevens.edu::8a03e20d-fad1-40a9-9b28-4c1eb5e88387" providerId="AD" clId="Web-{D09BF21F-5371-09AE-763E-BD1D7D757C17}" dt="2023-11-23T01:00:51.393" v="43"/>
          <ac:spMkLst>
            <pc:docMk/>
            <pc:sldMk cId="3457302709" sldId="261"/>
            <ac:spMk id="4" creationId="{D8658F68-AB14-F62A-EB14-48D0B2030B82}"/>
          </ac:spMkLst>
        </pc:spChg>
        <pc:spChg chg="del">
          <ac:chgData name="Han Chau" userId="S::hchau@stevens.edu::8a03e20d-fad1-40a9-9b28-4c1eb5e88387" providerId="AD" clId="Web-{D09BF21F-5371-09AE-763E-BD1D7D757C17}" dt="2023-11-23T01:00:37.517" v="41"/>
          <ac:spMkLst>
            <pc:docMk/>
            <pc:sldMk cId="3457302709" sldId="261"/>
            <ac:spMk id="8" creationId="{13BA8F86-A95F-1827-C0B7-FE3D4C4C89FD}"/>
          </ac:spMkLst>
        </pc:spChg>
        <pc:picChg chg="add mod ord">
          <ac:chgData name="Han Chau" userId="S::hchau@stevens.edu::8a03e20d-fad1-40a9-9b28-4c1eb5e88387" providerId="AD" clId="Web-{D09BF21F-5371-09AE-763E-BD1D7D757C17}" dt="2023-11-23T01:00:51.393" v="43"/>
          <ac:picMkLst>
            <pc:docMk/>
            <pc:sldMk cId="3457302709" sldId="261"/>
            <ac:picMk id="5" creationId="{2999BB53-E772-6A69-6181-28117544D647}"/>
          </ac:picMkLst>
        </pc:picChg>
        <pc:picChg chg="del">
          <ac:chgData name="Han Chau" userId="S::hchau@stevens.edu::8a03e20d-fad1-40a9-9b28-4c1eb5e88387" providerId="AD" clId="Web-{D09BF21F-5371-09AE-763E-BD1D7D757C17}" dt="2023-11-23T01:00:48.299" v="42"/>
          <ac:picMkLst>
            <pc:docMk/>
            <pc:sldMk cId="3457302709" sldId="261"/>
            <ac:picMk id="7" creationId="{0A540340-6F57-0EB0-737A-E07184E7D3F0}"/>
          </ac:picMkLst>
        </pc:picChg>
      </pc:sldChg>
      <pc:sldChg chg="addSp delSp modSp">
        <pc:chgData name="Han Chau" userId="S::hchau@stevens.edu::8a03e20d-fad1-40a9-9b28-4c1eb5e88387" providerId="AD" clId="Web-{D09BF21F-5371-09AE-763E-BD1D7D757C17}" dt="2023-11-23T07:12:51.407" v="337" actId="1076"/>
        <pc:sldMkLst>
          <pc:docMk/>
          <pc:sldMk cId="1972605048" sldId="267"/>
        </pc:sldMkLst>
        <pc:spChg chg="mod">
          <ac:chgData name="Han Chau" userId="S::hchau@stevens.edu::8a03e20d-fad1-40a9-9b28-4c1eb5e88387" providerId="AD" clId="Web-{D09BF21F-5371-09AE-763E-BD1D7D757C17}" dt="2023-11-23T07:12:51.407" v="337" actId="1076"/>
          <ac:spMkLst>
            <pc:docMk/>
            <pc:sldMk cId="1972605048" sldId="267"/>
            <ac:spMk id="3" creationId="{F079724B-F3FC-8BE4-DF0B-170299EE0FB7}"/>
          </ac:spMkLst>
        </pc:spChg>
        <pc:picChg chg="add del mod">
          <ac:chgData name="Han Chau" userId="S::hchau@stevens.edu::8a03e20d-fad1-40a9-9b28-4c1eb5e88387" providerId="AD" clId="Web-{D09BF21F-5371-09AE-763E-BD1D7D757C17}" dt="2023-11-23T06:05:59.042" v="241"/>
          <ac:picMkLst>
            <pc:docMk/>
            <pc:sldMk cId="1972605048" sldId="267"/>
            <ac:picMk id="4" creationId="{64294AF1-964C-ACB0-B260-552200321DA5}"/>
          </ac:picMkLst>
        </pc:picChg>
        <pc:picChg chg="del">
          <ac:chgData name="Han Chau" userId="S::hchau@stevens.edu::8a03e20d-fad1-40a9-9b28-4c1eb5e88387" providerId="AD" clId="Web-{D09BF21F-5371-09AE-763E-BD1D7D757C17}" dt="2023-11-23T06:05:52.745" v="239"/>
          <ac:picMkLst>
            <pc:docMk/>
            <pc:sldMk cId="1972605048" sldId="267"/>
            <ac:picMk id="5" creationId="{4AD0B823-8314-23B7-D23F-3834F98C3884}"/>
          </ac:picMkLst>
        </pc:picChg>
        <pc:picChg chg="add mod">
          <ac:chgData name="Han Chau" userId="S::hchau@stevens.edu::8a03e20d-fad1-40a9-9b28-4c1eb5e88387" providerId="AD" clId="Web-{D09BF21F-5371-09AE-763E-BD1D7D757C17}" dt="2023-11-23T06:32:57.693" v="295" actId="1076"/>
          <ac:picMkLst>
            <pc:docMk/>
            <pc:sldMk cId="1972605048" sldId="267"/>
            <ac:picMk id="7" creationId="{0C7CB31F-0702-3D50-DFBE-BC5FBA366551}"/>
          </ac:picMkLst>
        </pc:picChg>
      </pc:sldChg>
      <pc:sldChg chg="addSp delSp modSp add del">
        <pc:chgData name="Han Chau" userId="S::hchau@stevens.edu::8a03e20d-fad1-40a9-9b28-4c1eb5e88387" providerId="AD" clId="Web-{D09BF21F-5371-09AE-763E-BD1D7D757C17}" dt="2023-11-23T06:08:39.405" v="275"/>
        <pc:sldMkLst>
          <pc:docMk/>
          <pc:sldMk cId="352719381" sldId="269"/>
        </pc:sldMkLst>
        <pc:picChg chg="add mod">
          <ac:chgData name="Han Chau" userId="S::hchau@stevens.edu::8a03e20d-fad1-40a9-9b28-4c1eb5e88387" providerId="AD" clId="Web-{D09BF21F-5371-09AE-763E-BD1D7D757C17}" dt="2023-11-23T06:08:27.046" v="273" actId="1076"/>
          <ac:picMkLst>
            <pc:docMk/>
            <pc:sldMk cId="352719381" sldId="269"/>
            <ac:picMk id="3" creationId="{3646E466-A590-C63C-9BBC-2BB1AAF84E6E}"/>
          </ac:picMkLst>
        </pc:picChg>
        <pc:picChg chg="mod">
          <ac:chgData name="Han Chau" userId="S::hchau@stevens.edu::8a03e20d-fad1-40a9-9b28-4c1eb5e88387" providerId="AD" clId="Web-{D09BF21F-5371-09AE-763E-BD1D7D757C17}" dt="2023-11-23T01:13:46.160" v="99" actId="1076"/>
          <ac:picMkLst>
            <pc:docMk/>
            <pc:sldMk cId="352719381" sldId="269"/>
            <ac:picMk id="4" creationId="{06D4310D-E014-E4C1-66A9-5F1D7347B0F0}"/>
          </ac:picMkLst>
        </pc:picChg>
        <pc:picChg chg="mod">
          <ac:chgData name="Han Chau" userId="S::hchau@stevens.edu::8a03e20d-fad1-40a9-9b28-4c1eb5e88387" providerId="AD" clId="Web-{D09BF21F-5371-09AE-763E-BD1D7D757C17}" dt="2023-11-23T01:11:39.735" v="88" actId="1076"/>
          <ac:picMkLst>
            <pc:docMk/>
            <pc:sldMk cId="352719381" sldId="269"/>
            <ac:picMk id="6" creationId="{F4D368B6-3073-8DC5-E18D-69B7C6E900F7}"/>
          </ac:picMkLst>
        </pc:picChg>
        <pc:picChg chg="del mod">
          <ac:chgData name="Han Chau" userId="S::hchau@stevens.edu::8a03e20d-fad1-40a9-9b28-4c1eb5e88387" providerId="AD" clId="Web-{D09BF21F-5371-09AE-763E-BD1D7D757C17}" dt="2023-11-23T06:08:39.405" v="275"/>
          <ac:picMkLst>
            <pc:docMk/>
            <pc:sldMk cId="352719381" sldId="269"/>
            <ac:picMk id="12" creationId="{9D6C3675-AE75-1992-2325-644BA1AB7894}"/>
          </ac:picMkLst>
        </pc:picChg>
        <pc:picChg chg="mod">
          <ac:chgData name="Han Chau" userId="S::hchau@stevens.edu::8a03e20d-fad1-40a9-9b28-4c1eb5e88387" providerId="AD" clId="Web-{D09BF21F-5371-09AE-763E-BD1D7D757C17}" dt="2023-11-23T01:12:40.549" v="94" actId="14100"/>
          <ac:picMkLst>
            <pc:docMk/>
            <pc:sldMk cId="352719381" sldId="269"/>
            <ac:picMk id="14" creationId="{DB398052-393B-99BC-3D50-E800DD34BAE5}"/>
          </ac:picMkLst>
        </pc:picChg>
      </pc:sldChg>
      <pc:sldChg chg="addSp delSp modSp new mod setBg">
        <pc:chgData name="Han Chau" userId="S::hchau@stevens.edu::8a03e20d-fad1-40a9-9b28-4c1eb5e88387" providerId="AD" clId="Web-{D09BF21F-5371-09AE-763E-BD1D7D757C17}" dt="2023-11-23T00:54:26.179" v="38" actId="20577"/>
        <pc:sldMkLst>
          <pc:docMk/>
          <pc:sldMk cId="3788912623" sldId="272"/>
        </pc:sldMkLst>
        <pc:spChg chg="mod">
          <ac:chgData name="Han Chau" userId="S::hchau@stevens.edu::8a03e20d-fad1-40a9-9b28-4c1eb5e88387" providerId="AD" clId="Web-{D09BF21F-5371-09AE-763E-BD1D7D757C17}" dt="2023-11-23T00:54:26.179" v="38" actId="20577"/>
          <ac:spMkLst>
            <pc:docMk/>
            <pc:sldMk cId="3788912623" sldId="272"/>
            <ac:spMk id="2" creationId="{C3B26428-BDC0-F8A7-5BDE-9390FCC6D857}"/>
          </ac:spMkLst>
        </pc:spChg>
        <pc:spChg chg="del">
          <ac:chgData name="Han Chau" userId="S::hchau@stevens.edu::8a03e20d-fad1-40a9-9b28-4c1eb5e88387" providerId="AD" clId="Web-{D09BF21F-5371-09AE-763E-BD1D7D757C17}" dt="2023-11-23T00:28:29.358" v="1"/>
          <ac:spMkLst>
            <pc:docMk/>
            <pc:sldMk cId="3788912623" sldId="272"/>
            <ac:spMk id="3" creationId="{4040B7E9-12B7-0A22-CD92-8FD3EEF92404}"/>
          </ac:spMkLst>
        </pc:spChg>
        <pc:spChg chg="add del">
          <ac:chgData name="Han Chau" userId="S::hchau@stevens.edu::8a03e20d-fad1-40a9-9b28-4c1eb5e88387" providerId="AD" clId="Web-{D09BF21F-5371-09AE-763E-BD1D7D757C17}" dt="2023-11-23T00:52:21.176" v="13"/>
          <ac:spMkLst>
            <pc:docMk/>
            <pc:sldMk cId="3788912623" sldId="272"/>
            <ac:spMk id="10" creationId="{99ED5833-B85B-4103-8A3B-CAB0308E6C15}"/>
          </ac:spMkLst>
        </pc:spChg>
        <pc:spChg chg="add">
          <ac:chgData name="Han Chau" userId="S::hchau@stevens.edu::8a03e20d-fad1-40a9-9b28-4c1eb5e88387" providerId="AD" clId="Web-{D09BF21F-5371-09AE-763E-BD1D7D757C17}" dt="2023-11-23T00:52:21.176" v="13"/>
          <ac:spMkLst>
            <pc:docMk/>
            <pc:sldMk cId="3788912623" sldId="272"/>
            <ac:spMk id="15" creationId="{7C98A213-5994-475E-B327-DC6EC27FBA8B}"/>
          </ac:spMkLst>
        </pc:spChg>
        <pc:spChg chg="add">
          <ac:chgData name="Han Chau" userId="S::hchau@stevens.edu::8a03e20d-fad1-40a9-9b28-4c1eb5e88387" providerId="AD" clId="Web-{D09BF21F-5371-09AE-763E-BD1D7D757C17}" dt="2023-11-23T00:52:21.176" v="13"/>
          <ac:spMkLst>
            <pc:docMk/>
            <pc:sldMk cId="3788912623" sldId="272"/>
            <ac:spMk id="17" creationId="{4B030A0D-0DAD-4A99-89BB-419527D6A64B}"/>
          </ac:spMkLst>
        </pc:spChg>
        <pc:picChg chg="add mod ord">
          <ac:chgData name="Han Chau" userId="S::hchau@stevens.edu::8a03e20d-fad1-40a9-9b28-4c1eb5e88387" providerId="AD" clId="Web-{D09BF21F-5371-09AE-763E-BD1D7D757C17}" dt="2023-11-23T00:53:38.709" v="26" actId="1076"/>
          <ac:picMkLst>
            <pc:docMk/>
            <pc:sldMk cId="3788912623" sldId="272"/>
            <ac:picMk id="3" creationId="{574E5A7E-AB70-0DC8-1D0B-BC54BE641CCB}"/>
          </ac:picMkLst>
        </pc:picChg>
        <pc:picChg chg="add mod ord">
          <ac:chgData name="Han Chau" userId="S::hchau@stevens.edu::8a03e20d-fad1-40a9-9b28-4c1eb5e88387" providerId="AD" clId="Web-{D09BF21F-5371-09AE-763E-BD1D7D757C17}" dt="2023-11-23T00:53:51.382" v="28" actId="14100"/>
          <ac:picMkLst>
            <pc:docMk/>
            <pc:sldMk cId="3788912623" sldId="272"/>
            <ac:picMk id="4" creationId="{57587573-B86B-7AF6-D4D8-556DFB8E8560}"/>
          </ac:picMkLst>
        </pc:picChg>
        <pc:picChg chg="add mod">
          <ac:chgData name="Han Chau" userId="S::hchau@stevens.edu::8a03e20d-fad1-40a9-9b28-4c1eb5e88387" providerId="AD" clId="Web-{D09BF21F-5371-09AE-763E-BD1D7D757C17}" dt="2023-11-23T00:53:47.210" v="27" actId="14100"/>
          <ac:picMkLst>
            <pc:docMk/>
            <pc:sldMk cId="3788912623" sldId="272"/>
            <ac:picMk id="5" creationId="{B6E5F957-577E-E5A8-4862-2E08B34B756D}"/>
          </ac:picMkLst>
        </pc:picChg>
      </pc:sldChg>
      <pc:sldChg chg="addSp delSp modSp add del replId">
        <pc:chgData name="Han Chau" userId="S::hchau@stevens.edu::8a03e20d-fad1-40a9-9b28-4c1eb5e88387" providerId="AD" clId="Web-{D09BF21F-5371-09AE-763E-BD1D7D757C17}" dt="2023-11-23T01:03:37.115" v="81" actId="1076"/>
        <pc:sldMkLst>
          <pc:docMk/>
          <pc:sldMk cId="4240146001" sldId="273"/>
        </pc:sldMkLst>
        <pc:spChg chg="add mod">
          <ac:chgData name="Han Chau" userId="S::hchau@stevens.edu::8a03e20d-fad1-40a9-9b28-4c1eb5e88387" providerId="AD" clId="Web-{D09BF21F-5371-09AE-763E-BD1D7D757C17}" dt="2023-11-23T01:02:45.473" v="63" actId="20577"/>
          <ac:spMkLst>
            <pc:docMk/>
            <pc:sldMk cId="4240146001" sldId="273"/>
            <ac:spMk id="7" creationId="{899F0E56-3296-8969-3BD6-473145414204}"/>
          </ac:spMkLst>
        </pc:spChg>
        <pc:spChg chg="add mod">
          <ac:chgData name="Han Chau" userId="S::hchau@stevens.edu::8a03e20d-fad1-40a9-9b28-4c1eb5e88387" providerId="AD" clId="Web-{D09BF21F-5371-09AE-763E-BD1D7D757C17}" dt="2023-11-23T01:03:31.193" v="80" actId="1076"/>
          <ac:spMkLst>
            <pc:docMk/>
            <pc:sldMk cId="4240146001" sldId="273"/>
            <ac:spMk id="10" creationId="{0F4348E4-C3D5-B699-7817-5F483252F330}"/>
          </ac:spMkLst>
        </pc:spChg>
        <pc:picChg chg="del">
          <ac:chgData name="Han Chau" userId="S::hchau@stevens.edu::8a03e20d-fad1-40a9-9b28-4c1eb5e88387" providerId="AD" clId="Web-{D09BF21F-5371-09AE-763E-BD1D7D757C17}" dt="2023-11-23T01:01:58.316" v="57"/>
          <ac:picMkLst>
            <pc:docMk/>
            <pc:sldMk cId="4240146001" sldId="273"/>
            <ac:picMk id="3" creationId="{574E5A7E-AB70-0DC8-1D0B-BC54BE641CCB}"/>
          </ac:picMkLst>
        </pc:picChg>
        <pc:picChg chg="del mod">
          <ac:chgData name="Han Chau" userId="S::hchau@stevens.edu::8a03e20d-fad1-40a9-9b28-4c1eb5e88387" providerId="AD" clId="Web-{D09BF21F-5371-09AE-763E-BD1D7D757C17}" dt="2023-11-23T01:01:42.691" v="54"/>
          <ac:picMkLst>
            <pc:docMk/>
            <pc:sldMk cId="4240146001" sldId="273"/>
            <ac:picMk id="4" creationId="{57587573-B86B-7AF6-D4D8-556DFB8E8560}"/>
          </ac:picMkLst>
        </pc:picChg>
        <pc:picChg chg="del">
          <ac:chgData name="Han Chau" userId="S::hchau@stevens.edu::8a03e20d-fad1-40a9-9b28-4c1eb5e88387" providerId="AD" clId="Web-{D09BF21F-5371-09AE-763E-BD1D7D757C17}" dt="2023-11-23T01:01:56.019" v="56"/>
          <ac:picMkLst>
            <pc:docMk/>
            <pc:sldMk cId="4240146001" sldId="273"/>
            <ac:picMk id="5" creationId="{B6E5F957-577E-E5A8-4862-2E08B34B756D}"/>
          </ac:picMkLst>
        </pc:picChg>
        <pc:picChg chg="add mod">
          <ac:chgData name="Han Chau" userId="S::hchau@stevens.edu::8a03e20d-fad1-40a9-9b28-4c1eb5e88387" providerId="AD" clId="Web-{D09BF21F-5371-09AE-763E-BD1D7D757C17}" dt="2023-11-23T01:03:37.115" v="81" actId="1076"/>
          <ac:picMkLst>
            <pc:docMk/>
            <pc:sldMk cId="4240146001" sldId="273"/>
            <ac:picMk id="9" creationId="{3E0D8083-6F8A-4D7B-BC3B-C6D7FC411691}"/>
          </ac:picMkLst>
        </pc:picChg>
      </pc:sldChg>
      <pc:sldChg chg="addSp delSp modSp add del replId">
        <pc:chgData name="Han Chau" userId="S::hchau@stevens.edu::8a03e20d-fad1-40a9-9b28-4c1eb5e88387" providerId="AD" clId="Web-{D09BF21F-5371-09AE-763E-BD1D7D757C17}" dt="2023-11-23T02:07:38.125" v="219"/>
        <pc:sldMkLst>
          <pc:docMk/>
          <pc:sldMk cId="2666850694" sldId="274"/>
        </pc:sldMkLst>
        <pc:spChg chg="add mod">
          <ac:chgData name="Han Chau" userId="S::hchau@stevens.edu::8a03e20d-fad1-40a9-9b28-4c1eb5e88387" providerId="AD" clId="Web-{D09BF21F-5371-09AE-763E-BD1D7D757C17}" dt="2023-11-23T02:01:55.570" v="188" actId="1076"/>
          <ac:spMkLst>
            <pc:docMk/>
            <pc:sldMk cId="2666850694" sldId="274"/>
            <ac:spMk id="3" creationId="{41139E64-07CF-F229-20E5-3D07E264EA47}"/>
          </ac:spMkLst>
        </pc:spChg>
        <pc:spChg chg="del">
          <ac:chgData name="Han Chau" userId="S::hchau@stevens.edu::8a03e20d-fad1-40a9-9b28-4c1eb5e88387" providerId="AD" clId="Web-{D09BF21F-5371-09AE-763E-BD1D7D757C17}" dt="2023-11-23T01:35:27.598" v="101"/>
          <ac:spMkLst>
            <pc:docMk/>
            <pc:sldMk cId="2666850694" sldId="274"/>
            <ac:spMk id="10" creationId="{0F4348E4-C3D5-B699-7817-5F483252F330}"/>
          </ac:spMkLst>
        </pc:spChg>
        <pc:picChg chg="add mod">
          <ac:chgData name="Han Chau" userId="S::hchau@stevens.edu::8a03e20d-fad1-40a9-9b28-4c1eb5e88387" providerId="AD" clId="Web-{D09BF21F-5371-09AE-763E-BD1D7D757C17}" dt="2023-11-23T02:01:50.726" v="187" actId="1076"/>
          <ac:picMkLst>
            <pc:docMk/>
            <pc:sldMk cId="2666850694" sldId="274"/>
            <ac:picMk id="4" creationId="{30EB9682-221B-26DD-1364-813873E201D9}"/>
          </ac:picMkLst>
        </pc:picChg>
        <pc:picChg chg="del mod">
          <ac:chgData name="Han Chau" userId="S::hchau@stevens.edu::8a03e20d-fad1-40a9-9b28-4c1eb5e88387" providerId="AD" clId="Web-{D09BF21F-5371-09AE-763E-BD1D7D757C17}" dt="2023-11-23T01:35:31.973" v="103"/>
          <ac:picMkLst>
            <pc:docMk/>
            <pc:sldMk cId="2666850694" sldId="274"/>
            <ac:picMk id="9" creationId="{3E0D8083-6F8A-4D7B-BC3B-C6D7FC411691}"/>
          </ac:picMkLst>
        </pc:picChg>
      </pc:sldChg>
      <pc:sldChg chg="add del replId">
        <pc:chgData name="Han Chau" userId="S::hchau@stevens.edu::8a03e20d-fad1-40a9-9b28-4c1eb5e88387" providerId="AD" clId="Web-{D09BF21F-5371-09AE-763E-BD1D7D757C17}" dt="2023-11-23T02:00:46.975" v="177"/>
        <pc:sldMkLst>
          <pc:docMk/>
          <pc:sldMk cId="3682934334" sldId="275"/>
        </pc:sldMkLst>
      </pc:sldChg>
      <pc:sldChg chg="addSp modSp new mod setBg">
        <pc:chgData name="Han Chau" userId="S::hchau@stevens.edu::8a03e20d-fad1-40a9-9b28-4c1eb5e88387" providerId="AD" clId="Web-{D09BF21F-5371-09AE-763E-BD1D7D757C17}" dt="2023-11-23T02:16:56.590" v="236" actId="20577"/>
        <pc:sldMkLst>
          <pc:docMk/>
          <pc:sldMk cId="4037779538" sldId="275"/>
        </pc:sldMkLst>
        <pc:spChg chg="mod">
          <ac:chgData name="Han Chau" userId="S::hchau@stevens.edu::8a03e20d-fad1-40a9-9b28-4c1eb5e88387" providerId="AD" clId="Web-{D09BF21F-5371-09AE-763E-BD1D7D757C17}" dt="2023-11-23T02:02:50.571" v="198"/>
          <ac:spMkLst>
            <pc:docMk/>
            <pc:sldMk cId="4037779538" sldId="275"/>
            <ac:spMk id="2" creationId="{9F183AAE-3907-0F80-F8BC-C0912DD70E5A}"/>
          </ac:spMkLst>
        </pc:spChg>
        <pc:spChg chg="mod">
          <ac:chgData name="Han Chau" userId="S::hchau@stevens.edu::8a03e20d-fad1-40a9-9b28-4c1eb5e88387" providerId="AD" clId="Web-{D09BF21F-5371-09AE-763E-BD1D7D757C17}" dt="2023-11-23T02:16:56.590" v="236" actId="20577"/>
          <ac:spMkLst>
            <pc:docMk/>
            <pc:sldMk cId="4037779538" sldId="275"/>
            <ac:spMk id="3" creationId="{666C3A48-6044-DE3D-9C8D-4A7EA703BCE5}"/>
          </ac:spMkLst>
        </pc:spChg>
        <pc:spChg chg="add">
          <ac:chgData name="Han Chau" userId="S::hchau@stevens.edu::8a03e20d-fad1-40a9-9b28-4c1eb5e88387" providerId="AD" clId="Web-{D09BF21F-5371-09AE-763E-BD1D7D757C17}" dt="2023-11-23T02:02:50.571" v="198"/>
          <ac:spMkLst>
            <pc:docMk/>
            <pc:sldMk cId="4037779538" sldId="275"/>
            <ac:spMk id="10" creationId="{743AA782-23D1-4521-8CAD-47662984AA08}"/>
          </ac:spMkLst>
        </pc:spChg>
        <pc:spChg chg="add">
          <ac:chgData name="Han Chau" userId="S::hchau@stevens.edu::8a03e20d-fad1-40a9-9b28-4c1eb5e88387" providerId="AD" clId="Web-{D09BF21F-5371-09AE-763E-BD1D7D757C17}" dt="2023-11-23T02:02:50.571" v="198"/>
          <ac:spMkLst>
            <pc:docMk/>
            <pc:sldMk cId="4037779538" sldId="275"/>
            <ac:spMk id="12" creationId="{650D18FE-0824-4A46-B22C-A86B52E5780A}"/>
          </ac:spMkLst>
        </pc:spChg>
        <pc:picChg chg="add mod">
          <ac:chgData name="Han Chau" userId="S::hchau@stevens.edu::8a03e20d-fad1-40a9-9b28-4c1eb5e88387" providerId="AD" clId="Web-{D09BF21F-5371-09AE-763E-BD1D7D757C17}" dt="2023-11-23T02:03:12.947" v="199" actId="1076"/>
          <ac:picMkLst>
            <pc:docMk/>
            <pc:sldMk cId="4037779538" sldId="275"/>
            <ac:picMk id="5" creationId="{1F0F3D92-7290-65FD-C49E-DEF251E0C042}"/>
          </ac:picMkLst>
        </pc:picChg>
      </pc:sldChg>
      <pc:sldChg chg="addSp delSp modSp add replId">
        <pc:chgData name="Han Chau" userId="S::hchau@stevens.edu::8a03e20d-fad1-40a9-9b28-4c1eb5e88387" providerId="AD" clId="Web-{D09BF21F-5371-09AE-763E-BD1D7D757C17}" dt="2023-11-23T06:42:50.404" v="330"/>
        <pc:sldMkLst>
          <pc:docMk/>
          <pc:sldMk cId="2347217711" sldId="276"/>
        </pc:sldMkLst>
        <pc:spChg chg="mod">
          <ac:chgData name="Han Chau" userId="S::hchau@stevens.edu::8a03e20d-fad1-40a9-9b28-4c1eb5e88387" providerId="AD" clId="Web-{D09BF21F-5371-09AE-763E-BD1D7D757C17}" dt="2023-11-23T06:42:50.404" v="330"/>
          <ac:spMkLst>
            <pc:docMk/>
            <pc:sldMk cId="2347217711" sldId="276"/>
            <ac:spMk id="2" creationId="{C3B26428-BDC0-F8A7-5BDE-9390FCC6D857}"/>
          </ac:spMkLst>
        </pc:spChg>
        <pc:spChg chg="add mod">
          <ac:chgData name="Han Chau" userId="S::hchau@stevens.edu::8a03e20d-fad1-40a9-9b28-4c1eb5e88387" providerId="AD" clId="Web-{D09BF21F-5371-09AE-763E-BD1D7D757C17}" dt="2023-11-23T06:42:22.433" v="329" actId="1076"/>
          <ac:spMkLst>
            <pc:docMk/>
            <pc:sldMk cId="2347217711" sldId="276"/>
            <ac:spMk id="6" creationId="{7544350A-0249-7FC5-A6B1-7632E7789961}"/>
          </ac:spMkLst>
        </pc:spChg>
        <pc:spChg chg="del">
          <ac:chgData name="Han Chau" userId="S::hchau@stevens.edu::8a03e20d-fad1-40a9-9b28-4c1eb5e88387" providerId="AD" clId="Web-{D09BF21F-5371-09AE-763E-BD1D7D757C17}" dt="2023-11-23T06:40:49.662" v="307"/>
          <ac:spMkLst>
            <pc:docMk/>
            <pc:sldMk cId="2347217711" sldId="276"/>
            <ac:spMk id="10" creationId="{0F4348E4-C3D5-B699-7817-5F483252F330}"/>
          </ac:spMkLst>
        </pc:spChg>
        <pc:spChg chg="add mod">
          <ac:chgData name="Han Chau" userId="S::hchau@stevens.edu::8a03e20d-fad1-40a9-9b28-4c1eb5e88387" providerId="AD" clId="Web-{D09BF21F-5371-09AE-763E-BD1D7D757C17}" dt="2023-11-23T06:42:18.152" v="328" actId="1076"/>
          <ac:spMkLst>
            <pc:docMk/>
            <pc:sldMk cId="2347217711" sldId="276"/>
            <ac:spMk id="13" creationId="{50C5273F-1127-CCFA-783D-549BA6262CC3}"/>
          </ac:spMkLst>
        </pc:spChg>
        <pc:picChg chg="add mod">
          <ac:chgData name="Han Chau" userId="S::hchau@stevens.edu::8a03e20d-fad1-40a9-9b28-4c1eb5e88387" providerId="AD" clId="Web-{D09BF21F-5371-09AE-763E-BD1D7D757C17}" dt="2023-11-23T06:41:37.853" v="324" actId="1076"/>
          <ac:picMkLst>
            <pc:docMk/>
            <pc:sldMk cId="2347217711" sldId="276"/>
            <ac:picMk id="4" creationId="{6D70A782-51E7-3F62-A9A5-E70AE272A6ED}"/>
          </ac:picMkLst>
        </pc:picChg>
        <pc:picChg chg="del mod">
          <ac:chgData name="Han Chau" userId="S::hchau@stevens.edu::8a03e20d-fad1-40a9-9b28-4c1eb5e88387" providerId="AD" clId="Web-{D09BF21F-5371-09AE-763E-BD1D7D757C17}" dt="2023-11-23T06:40:44.631" v="306"/>
          <ac:picMkLst>
            <pc:docMk/>
            <pc:sldMk cId="2347217711" sldId="276"/>
            <ac:picMk id="9" creationId="{3E0D8083-6F8A-4D7B-BC3B-C6D7FC411691}"/>
          </ac:picMkLst>
        </pc:picChg>
        <pc:picChg chg="add mod">
          <ac:chgData name="Han Chau" userId="S::hchau@stevens.edu::8a03e20d-fad1-40a9-9b28-4c1eb5e88387" providerId="AD" clId="Web-{D09BF21F-5371-09AE-763E-BD1D7D757C17}" dt="2023-11-23T06:41:07.226" v="314" actId="1076"/>
          <ac:picMkLst>
            <pc:docMk/>
            <pc:sldMk cId="2347217711" sldId="276"/>
            <ac:picMk id="11" creationId="{53913CD1-4FDC-426F-2135-32A7221720F9}"/>
          </ac:picMkLst>
        </pc:picChg>
      </pc:sldChg>
      <pc:sldChg chg="addSp delSp modSp new del">
        <pc:chgData name="Han Chau" userId="S::hchau@stevens.edu::8a03e20d-fad1-40a9-9b28-4c1eb5e88387" providerId="AD" clId="Web-{D09BF21F-5371-09AE-763E-BD1D7D757C17}" dt="2023-11-23T06:06:46.340" v="251"/>
        <pc:sldMkLst>
          <pc:docMk/>
          <pc:sldMk cId="2377371473" sldId="276"/>
        </pc:sldMkLst>
        <pc:spChg chg="del">
          <ac:chgData name="Han Chau" userId="S::hchau@stevens.edu::8a03e20d-fad1-40a9-9b28-4c1eb5e88387" providerId="AD" clId="Web-{D09BF21F-5371-09AE-763E-BD1D7D757C17}" dt="2023-11-23T06:06:07.761" v="243"/>
          <ac:spMkLst>
            <pc:docMk/>
            <pc:sldMk cId="2377371473" sldId="276"/>
            <ac:spMk id="3" creationId="{0C5F2CE8-EF94-1645-72A5-617E551F3493}"/>
          </ac:spMkLst>
        </pc:spChg>
        <pc:picChg chg="add mod ord">
          <ac:chgData name="Han Chau" userId="S::hchau@stevens.edu::8a03e20d-fad1-40a9-9b28-4c1eb5e88387" providerId="AD" clId="Web-{D09BF21F-5371-09AE-763E-BD1D7D757C17}" dt="2023-11-23T06:06:07.761" v="243"/>
          <ac:picMkLst>
            <pc:docMk/>
            <pc:sldMk cId="2377371473" sldId="276"/>
            <ac:picMk id="4" creationId="{18B360EF-7B9D-96C7-CFBF-8956E9C802DE}"/>
          </ac:picMkLst>
        </pc:picChg>
      </pc:sldChg>
      <pc:sldChg chg="addSp delSp modSp new del">
        <pc:chgData name="Han Chau" userId="S::hchau@stevens.edu::8a03e20d-fad1-40a9-9b28-4c1eb5e88387" providerId="AD" clId="Web-{D09BF21F-5371-09AE-763E-BD1D7D757C17}" dt="2023-11-23T06:08:46.359" v="276"/>
        <pc:sldMkLst>
          <pc:docMk/>
          <pc:sldMk cId="2861886785" sldId="276"/>
        </pc:sldMkLst>
        <pc:spChg chg="del">
          <ac:chgData name="Han Chau" userId="S::hchau@stevens.edu::8a03e20d-fad1-40a9-9b28-4c1eb5e88387" providerId="AD" clId="Web-{D09BF21F-5371-09AE-763E-BD1D7D757C17}" dt="2023-11-23T06:07:02.622" v="253"/>
          <ac:spMkLst>
            <pc:docMk/>
            <pc:sldMk cId="2861886785" sldId="276"/>
            <ac:spMk id="3" creationId="{8038A651-BBDF-FE49-B81D-366998810263}"/>
          </ac:spMkLst>
        </pc:spChg>
        <pc:picChg chg="add mod ord">
          <ac:chgData name="Han Chau" userId="S::hchau@stevens.edu::8a03e20d-fad1-40a9-9b28-4c1eb5e88387" providerId="AD" clId="Web-{D09BF21F-5371-09AE-763E-BD1D7D757C17}" dt="2023-11-23T06:07:02.622" v="253"/>
          <ac:picMkLst>
            <pc:docMk/>
            <pc:sldMk cId="2861886785" sldId="276"/>
            <ac:picMk id="4" creationId="{BF4347BC-976F-124B-FBD6-887DFCDBDACF}"/>
          </ac:picMkLst>
        </pc:picChg>
      </pc:sldChg>
    </pc:docChg>
  </pc:docChgLst>
  <pc:docChgLst>
    <pc:chgData name="Han Chau" userId="S::hchau@stevens.edu::8a03e20d-fad1-40a9-9b28-4c1eb5e88387" providerId="AD" clId="Web-{F8CB29BB-E3BB-4CDF-8189-704CACA79725}"/>
    <pc:docChg chg="addSld delSld modSld">
      <pc:chgData name="Han Chau" userId="S::hchau@stevens.edu::8a03e20d-fad1-40a9-9b28-4c1eb5e88387" providerId="AD" clId="Web-{F8CB29BB-E3BB-4CDF-8189-704CACA79725}" dt="2023-11-24T05:01:34.007" v="40" actId="20577"/>
      <pc:docMkLst>
        <pc:docMk/>
      </pc:docMkLst>
      <pc:sldChg chg="addSp delSp modSp">
        <pc:chgData name="Han Chau" userId="S::hchau@stevens.edu::8a03e20d-fad1-40a9-9b28-4c1eb5e88387" providerId="AD" clId="Web-{F8CB29BB-E3BB-4CDF-8189-704CACA79725}" dt="2023-11-24T04:40:34.280" v="8"/>
        <pc:sldMkLst>
          <pc:docMk/>
          <pc:sldMk cId="109857222" sldId="256"/>
        </pc:sldMkLst>
        <pc:spChg chg="mod">
          <ac:chgData name="Han Chau" userId="S::hchau@stevens.edu::8a03e20d-fad1-40a9-9b28-4c1eb5e88387" providerId="AD" clId="Web-{F8CB29BB-E3BB-4CDF-8189-704CACA79725}" dt="2023-11-24T04:40:34.280" v="8"/>
          <ac:spMkLst>
            <pc:docMk/>
            <pc:sldMk cId="109857222" sldId="256"/>
            <ac:spMk id="2" creationId="{00000000-0000-0000-0000-000000000000}"/>
          </ac:spMkLst>
        </pc:spChg>
        <pc:spChg chg="mod">
          <ac:chgData name="Han Chau" userId="S::hchau@stevens.edu::8a03e20d-fad1-40a9-9b28-4c1eb5e88387" providerId="AD" clId="Web-{F8CB29BB-E3BB-4CDF-8189-704CACA79725}" dt="2023-11-24T04:40:34.280" v="8"/>
          <ac:spMkLst>
            <pc:docMk/>
            <pc:sldMk cId="109857222" sldId="256"/>
            <ac:spMk id="3" creationId="{00000000-0000-0000-0000-000000000000}"/>
          </ac:spMkLst>
        </pc:spChg>
        <pc:spChg chg="add del">
          <ac:chgData name="Han Chau" userId="S::hchau@stevens.edu::8a03e20d-fad1-40a9-9b28-4c1eb5e88387" providerId="AD" clId="Web-{F8CB29BB-E3BB-4CDF-8189-704CACA79725}" dt="2023-11-24T04:40:34.280" v="8"/>
          <ac:spMkLst>
            <pc:docMk/>
            <pc:sldMk cId="109857222" sldId="256"/>
            <ac:spMk id="9" creationId="{9B7AD9F6-8CE7-4299-8FC6-328F4DCD3FF9}"/>
          </ac:spMkLst>
        </pc:spChg>
        <pc:spChg chg="add del">
          <ac:chgData name="Han Chau" userId="S::hchau@stevens.edu::8a03e20d-fad1-40a9-9b28-4c1eb5e88387" providerId="AD" clId="Web-{F8CB29BB-E3BB-4CDF-8189-704CACA79725}" dt="2023-11-24T04:40:34.280" v="8"/>
          <ac:spMkLst>
            <pc:docMk/>
            <pc:sldMk cId="109857222" sldId="256"/>
            <ac:spMk id="11" creationId="{82580482-BA80-420A-8A05-C58E97F26B21}"/>
          </ac:spMkLst>
        </pc:spChg>
        <pc:spChg chg="add del">
          <ac:chgData name="Han Chau" userId="S::hchau@stevens.edu::8a03e20d-fad1-40a9-9b28-4c1eb5e88387" providerId="AD" clId="Web-{F8CB29BB-E3BB-4CDF-8189-704CACA79725}" dt="2023-11-24T04:40:34.280" v="7"/>
          <ac:spMkLst>
            <pc:docMk/>
            <pc:sldMk cId="109857222" sldId="256"/>
            <ac:spMk id="16" creationId="{026A84AF-6F58-471A-BF1F-10D8C03511C4}"/>
          </ac:spMkLst>
        </pc:spChg>
        <pc:spChg chg="add">
          <ac:chgData name="Han Chau" userId="S::hchau@stevens.edu::8a03e20d-fad1-40a9-9b28-4c1eb5e88387" providerId="AD" clId="Web-{F8CB29BB-E3BB-4CDF-8189-704CACA79725}" dt="2023-11-24T04:40:34.280" v="8"/>
          <ac:spMkLst>
            <pc:docMk/>
            <pc:sldMk cId="109857222" sldId="256"/>
            <ac:spMk id="18" creationId="{ECC07320-C2CA-4E29-8481-9D9E143C7788}"/>
          </ac:spMkLst>
        </pc:spChg>
        <pc:picChg chg="del">
          <ac:chgData name="Han Chau" userId="S::hchau@stevens.edu::8a03e20d-fad1-40a9-9b28-4c1eb5e88387" providerId="AD" clId="Web-{F8CB29BB-E3BB-4CDF-8189-704CACA79725}" dt="2023-11-24T04:35:09.629" v="0"/>
          <ac:picMkLst>
            <pc:docMk/>
            <pc:sldMk cId="109857222" sldId="256"/>
            <ac:picMk id="5" creationId="{E621B085-C7F2-ED85-76A4-760779F5423A}"/>
          </ac:picMkLst>
        </pc:picChg>
        <pc:picChg chg="add mod">
          <ac:chgData name="Han Chau" userId="S::hchau@stevens.edu::8a03e20d-fad1-40a9-9b28-4c1eb5e88387" providerId="AD" clId="Web-{F8CB29BB-E3BB-4CDF-8189-704CACA79725}" dt="2023-11-24T04:40:34.280" v="8"/>
          <ac:picMkLst>
            <pc:docMk/>
            <pc:sldMk cId="109857222" sldId="256"/>
            <ac:picMk id="6" creationId="{F25AB172-A7DD-7D64-D8D8-E8045829DA83}"/>
          </ac:picMkLst>
        </pc:picChg>
      </pc:sldChg>
      <pc:sldChg chg="modSp">
        <pc:chgData name="Han Chau" userId="S::hchau@stevens.edu::8a03e20d-fad1-40a9-9b28-4c1eb5e88387" providerId="AD" clId="Web-{F8CB29BB-E3BB-4CDF-8189-704CACA79725}" dt="2023-11-24T04:51:32.488" v="12" actId="1076"/>
        <pc:sldMkLst>
          <pc:docMk/>
          <pc:sldMk cId="1972605048" sldId="267"/>
        </pc:sldMkLst>
        <pc:spChg chg="mod">
          <ac:chgData name="Han Chau" userId="S::hchau@stevens.edu::8a03e20d-fad1-40a9-9b28-4c1eb5e88387" providerId="AD" clId="Web-{F8CB29BB-E3BB-4CDF-8189-704CACA79725}" dt="2023-11-24T04:51:21.894" v="11" actId="14100"/>
          <ac:spMkLst>
            <pc:docMk/>
            <pc:sldMk cId="1972605048" sldId="267"/>
            <ac:spMk id="3" creationId="{F079724B-F3FC-8BE4-DF0B-170299EE0FB7}"/>
          </ac:spMkLst>
        </pc:spChg>
        <pc:picChg chg="mod">
          <ac:chgData name="Han Chau" userId="S::hchau@stevens.edu::8a03e20d-fad1-40a9-9b28-4c1eb5e88387" providerId="AD" clId="Web-{F8CB29BB-E3BB-4CDF-8189-704CACA79725}" dt="2023-11-24T04:51:32.488" v="12" actId="1076"/>
          <ac:picMkLst>
            <pc:docMk/>
            <pc:sldMk cId="1972605048" sldId="267"/>
            <ac:picMk id="7" creationId="{0C7CB31F-0702-3D50-DFBE-BC5FBA366551}"/>
          </ac:picMkLst>
        </pc:picChg>
      </pc:sldChg>
      <pc:sldChg chg="addSp modSp">
        <pc:chgData name="Han Chau" userId="S::hchau@stevens.edu::8a03e20d-fad1-40a9-9b28-4c1eb5e88387" providerId="AD" clId="Web-{F8CB29BB-E3BB-4CDF-8189-704CACA79725}" dt="2023-11-24T05:01:34.007" v="40" actId="20577"/>
        <pc:sldMkLst>
          <pc:docMk/>
          <pc:sldMk cId="352719381" sldId="269"/>
        </pc:sldMkLst>
        <pc:spChg chg="add mod">
          <ac:chgData name="Han Chau" userId="S::hchau@stevens.edu::8a03e20d-fad1-40a9-9b28-4c1eb5e88387" providerId="AD" clId="Web-{F8CB29BB-E3BB-4CDF-8189-704CACA79725}" dt="2023-11-24T05:01:20.647" v="36" actId="1076"/>
          <ac:spMkLst>
            <pc:docMk/>
            <pc:sldMk cId="352719381" sldId="269"/>
            <ac:spMk id="2" creationId="{34485AD6-9327-F85E-3F7C-6B3F8B87DE37}"/>
          </ac:spMkLst>
        </pc:spChg>
        <pc:spChg chg="add mod">
          <ac:chgData name="Han Chau" userId="S::hchau@stevens.edu::8a03e20d-fad1-40a9-9b28-4c1eb5e88387" providerId="AD" clId="Web-{F8CB29BB-E3BB-4CDF-8189-704CACA79725}" dt="2023-11-24T05:01:34.007" v="40" actId="20577"/>
          <ac:spMkLst>
            <pc:docMk/>
            <pc:sldMk cId="352719381" sldId="269"/>
            <ac:spMk id="5" creationId="{E4ED04BD-ADDA-4080-61F1-F09F58623E91}"/>
          </ac:spMkLst>
        </pc:spChg>
        <pc:spChg chg="add mod">
          <ac:chgData name="Han Chau" userId="S::hchau@stevens.edu::8a03e20d-fad1-40a9-9b28-4c1eb5e88387" providerId="AD" clId="Web-{F8CB29BB-E3BB-4CDF-8189-704CACA79725}" dt="2023-11-24T05:01:25.038" v="37" actId="20577"/>
          <ac:spMkLst>
            <pc:docMk/>
            <pc:sldMk cId="352719381" sldId="269"/>
            <ac:spMk id="7" creationId="{02BF7B57-EEED-5B7D-7B59-29E76B90BF9E}"/>
          </ac:spMkLst>
        </pc:spChg>
        <pc:spChg chg="add mod">
          <ac:chgData name="Han Chau" userId="S::hchau@stevens.edu::8a03e20d-fad1-40a9-9b28-4c1eb5e88387" providerId="AD" clId="Web-{F8CB29BB-E3BB-4CDF-8189-704CACA79725}" dt="2023-11-24T05:01:29.132" v="38" actId="20577"/>
          <ac:spMkLst>
            <pc:docMk/>
            <pc:sldMk cId="352719381" sldId="269"/>
            <ac:spMk id="8" creationId="{9C8AC07D-CEF6-FF60-1FB9-444F6CB1DD5B}"/>
          </ac:spMkLst>
        </pc:spChg>
        <pc:picChg chg="mod">
          <ac:chgData name="Han Chau" userId="S::hchau@stevens.edu::8a03e20d-fad1-40a9-9b28-4c1eb5e88387" providerId="AD" clId="Web-{F8CB29BB-E3BB-4CDF-8189-704CACA79725}" dt="2023-11-24T05:00:13.052" v="21" actId="1076"/>
          <ac:picMkLst>
            <pc:docMk/>
            <pc:sldMk cId="352719381" sldId="269"/>
            <ac:picMk id="3" creationId="{3646E466-A590-C63C-9BBC-2BB1AAF84E6E}"/>
          </ac:picMkLst>
        </pc:picChg>
        <pc:picChg chg="mod">
          <ac:chgData name="Han Chau" userId="S::hchau@stevens.edu::8a03e20d-fad1-40a9-9b28-4c1eb5e88387" providerId="AD" clId="Web-{F8CB29BB-E3BB-4CDF-8189-704CACA79725}" dt="2023-11-24T05:00:09.692" v="20" actId="1076"/>
          <ac:picMkLst>
            <pc:docMk/>
            <pc:sldMk cId="352719381" sldId="269"/>
            <ac:picMk id="4" creationId="{06D4310D-E014-E4C1-66A9-5F1D7347B0F0}"/>
          </ac:picMkLst>
        </pc:picChg>
        <pc:picChg chg="mod">
          <ac:chgData name="Han Chau" userId="S::hchau@stevens.edu::8a03e20d-fad1-40a9-9b28-4c1eb5e88387" providerId="AD" clId="Web-{F8CB29BB-E3BB-4CDF-8189-704CACA79725}" dt="2023-11-24T05:00:46.334" v="29" actId="1076"/>
          <ac:picMkLst>
            <pc:docMk/>
            <pc:sldMk cId="352719381" sldId="269"/>
            <ac:picMk id="6" creationId="{F4D368B6-3073-8DC5-E18D-69B7C6E900F7}"/>
          </ac:picMkLst>
        </pc:picChg>
        <pc:picChg chg="mod">
          <ac:chgData name="Han Chau" userId="S::hchau@stevens.edu::8a03e20d-fad1-40a9-9b28-4c1eb5e88387" providerId="AD" clId="Web-{F8CB29BB-E3BB-4CDF-8189-704CACA79725}" dt="2023-11-24T05:00:50.084" v="30" actId="1076"/>
          <ac:picMkLst>
            <pc:docMk/>
            <pc:sldMk cId="352719381" sldId="269"/>
            <ac:picMk id="14" creationId="{DB398052-393B-99BC-3D50-E800DD34BAE5}"/>
          </ac:picMkLst>
        </pc:picChg>
      </pc:sldChg>
      <pc:sldChg chg="addSp delSp modSp new del">
        <pc:chgData name="Han Chau" userId="S::hchau@stevens.edu::8a03e20d-fad1-40a9-9b28-4c1eb5e88387" providerId="AD" clId="Web-{F8CB29BB-E3BB-4CDF-8189-704CACA79725}" dt="2023-11-24T04:41:08.141" v="9"/>
        <pc:sldMkLst>
          <pc:docMk/>
          <pc:sldMk cId="698048438" sldId="277"/>
        </pc:sldMkLst>
        <pc:spChg chg="del">
          <ac:chgData name="Han Chau" userId="S::hchau@stevens.edu::8a03e20d-fad1-40a9-9b28-4c1eb5e88387" providerId="AD" clId="Web-{F8CB29BB-E3BB-4CDF-8189-704CACA79725}" dt="2023-11-24T04:39:55.435" v="2"/>
          <ac:spMkLst>
            <pc:docMk/>
            <pc:sldMk cId="698048438" sldId="277"/>
            <ac:spMk id="3" creationId="{2FB2006A-1B50-1ADF-1198-D4DD23B81757}"/>
          </ac:spMkLst>
        </pc:spChg>
        <pc:picChg chg="add mod ord">
          <ac:chgData name="Han Chau" userId="S::hchau@stevens.edu::8a03e20d-fad1-40a9-9b28-4c1eb5e88387" providerId="AD" clId="Web-{F8CB29BB-E3BB-4CDF-8189-704CACA79725}" dt="2023-11-24T04:39:57.498" v="3" actId="1076"/>
          <ac:picMkLst>
            <pc:docMk/>
            <pc:sldMk cId="698048438" sldId="277"/>
            <ac:picMk id="4" creationId="{4FBEB4E1-AB6D-9DA7-973E-9CB61491294C}"/>
          </ac:picMkLst>
        </pc:picChg>
      </pc:sldChg>
    </pc:docChg>
  </pc:docChgLst>
  <pc:docChgLst>
    <pc:chgData name="Han Chau" userId="S::hchau@stevens.edu::8a03e20d-fad1-40a9-9b28-4c1eb5e88387" providerId="AD" clId="Web-{92C3A9A2-6E5A-428C-B525-09D144C7E31A}"/>
    <pc:docChg chg="addSld modSld">
      <pc:chgData name="Han Chau" userId="S::hchau@stevens.edu::8a03e20d-fad1-40a9-9b28-4c1eb5e88387" providerId="AD" clId="Web-{92C3A9A2-6E5A-428C-B525-09D144C7E31A}" dt="2023-11-29T05:36:50.805" v="179" actId="20577"/>
      <pc:docMkLst>
        <pc:docMk/>
      </pc:docMkLst>
      <pc:sldChg chg="modSp">
        <pc:chgData name="Han Chau" userId="S::hchau@stevens.edu::8a03e20d-fad1-40a9-9b28-4c1eb5e88387" providerId="AD" clId="Web-{92C3A9A2-6E5A-428C-B525-09D144C7E31A}" dt="2023-11-29T05:09:11.227" v="67" actId="20577"/>
        <pc:sldMkLst>
          <pc:docMk/>
          <pc:sldMk cId="1275729624" sldId="264"/>
        </pc:sldMkLst>
        <pc:spChg chg="mod">
          <ac:chgData name="Han Chau" userId="S::hchau@stevens.edu::8a03e20d-fad1-40a9-9b28-4c1eb5e88387" providerId="AD" clId="Web-{92C3A9A2-6E5A-428C-B525-09D144C7E31A}" dt="2023-11-29T05:09:11.227" v="67" actId="20577"/>
          <ac:spMkLst>
            <pc:docMk/>
            <pc:sldMk cId="1275729624" sldId="264"/>
            <ac:spMk id="3" creationId="{4F8DB82A-E374-C1E5-1D63-0FA1E3A407EC}"/>
          </ac:spMkLst>
        </pc:spChg>
      </pc:sldChg>
      <pc:sldChg chg="modSp">
        <pc:chgData name="Han Chau" userId="S::hchau@stevens.edu::8a03e20d-fad1-40a9-9b28-4c1eb5e88387" providerId="AD" clId="Web-{92C3A9A2-6E5A-428C-B525-09D144C7E31A}" dt="2023-11-29T05:31:24.966" v="118" actId="20577"/>
        <pc:sldMkLst>
          <pc:docMk/>
          <pc:sldMk cId="1801345111" sldId="266"/>
        </pc:sldMkLst>
        <pc:spChg chg="mod">
          <ac:chgData name="Han Chau" userId="S::hchau@stevens.edu::8a03e20d-fad1-40a9-9b28-4c1eb5e88387" providerId="AD" clId="Web-{92C3A9A2-6E5A-428C-B525-09D144C7E31A}" dt="2023-11-29T05:31:24.966" v="118" actId="20577"/>
          <ac:spMkLst>
            <pc:docMk/>
            <pc:sldMk cId="1801345111" sldId="266"/>
            <ac:spMk id="3" creationId="{9B41565E-F650-0D34-DDEF-EEB8ECFC4120}"/>
          </ac:spMkLst>
        </pc:spChg>
      </pc:sldChg>
      <pc:sldChg chg="modSp">
        <pc:chgData name="Han Chau" userId="S::hchau@stevens.edu::8a03e20d-fad1-40a9-9b28-4c1eb5e88387" providerId="AD" clId="Web-{92C3A9A2-6E5A-428C-B525-09D144C7E31A}" dt="2023-11-29T05:36:50.805" v="179" actId="20577"/>
        <pc:sldMkLst>
          <pc:docMk/>
          <pc:sldMk cId="1972605048" sldId="267"/>
        </pc:sldMkLst>
        <pc:spChg chg="mod">
          <ac:chgData name="Han Chau" userId="S::hchau@stevens.edu::8a03e20d-fad1-40a9-9b28-4c1eb5e88387" providerId="AD" clId="Web-{92C3A9A2-6E5A-428C-B525-09D144C7E31A}" dt="2023-11-29T05:36:50.805" v="179" actId="20577"/>
          <ac:spMkLst>
            <pc:docMk/>
            <pc:sldMk cId="1972605048" sldId="267"/>
            <ac:spMk id="3" creationId="{F079724B-F3FC-8BE4-DF0B-170299EE0FB7}"/>
          </ac:spMkLst>
        </pc:spChg>
        <pc:picChg chg="mod">
          <ac:chgData name="Han Chau" userId="S::hchau@stevens.edu::8a03e20d-fad1-40a9-9b28-4c1eb5e88387" providerId="AD" clId="Web-{92C3A9A2-6E5A-428C-B525-09D144C7E31A}" dt="2023-11-29T05:34:44.910" v="172" actId="1076"/>
          <ac:picMkLst>
            <pc:docMk/>
            <pc:sldMk cId="1972605048" sldId="267"/>
            <ac:picMk id="7" creationId="{0C7CB31F-0702-3D50-DFBE-BC5FBA366551}"/>
          </ac:picMkLst>
        </pc:picChg>
      </pc:sldChg>
      <pc:sldChg chg="modSp">
        <pc:chgData name="Han Chau" userId="S::hchau@stevens.edu::8a03e20d-fad1-40a9-9b28-4c1eb5e88387" providerId="AD" clId="Web-{92C3A9A2-6E5A-428C-B525-09D144C7E31A}" dt="2023-11-29T05:15:55.929" v="86" actId="20577"/>
        <pc:sldMkLst>
          <pc:docMk/>
          <pc:sldMk cId="298697590" sldId="270"/>
        </pc:sldMkLst>
        <pc:spChg chg="mod">
          <ac:chgData name="Han Chau" userId="S::hchau@stevens.edu::8a03e20d-fad1-40a9-9b28-4c1eb5e88387" providerId="AD" clId="Web-{92C3A9A2-6E5A-428C-B525-09D144C7E31A}" dt="2023-11-29T05:15:55.929" v="86" actId="20577"/>
          <ac:spMkLst>
            <pc:docMk/>
            <pc:sldMk cId="298697590" sldId="270"/>
            <ac:spMk id="9" creationId="{A407D8EC-E1DE-1C75-2472-CFCB52127BCF}"/>
          </ac:spMkLst>
        </pc:spChg>
      </pc:sldChg>
      <pc:sldChg chg="addSp delSp modSp addAnim delAnim">
        <pc:chgData name="Han Chau" userId="S::hchau@stevens.edu::8a03e20d-fad1-40a9-9b28-4c1eb5e88387" providerId="AD" clId="Web-{92C3A9A2-6E5A-428C-B525-09D144C7E31A}" dt="2023-11-29T05:27:51.677" v="115" actId="14100"/>
        <pc:sldMkLst>
          <pc:docMk/>
          <pc:sldMk cId="4037779538" sldId="275"/>
        </pc:sldMkLst>
        <pc:spChg chg="mod">
          <ac:chgData name="Han Chau" userId="S::hchau@stevens.edu::8a03e20d-fad1-40a9-9b28-4c1eb5e88387" providerId="AD" clId="Web-{92C3A9A2-6E5A-428C-B525-09D144C7E31A}" dt="2023-11-29T05:27:51.677" v="115" actId="14100"/>
          <ac:spMkLst>
            <pc:docMk/>
            <pc:sldMk cId="4037779538" sldId="275"/>
            <ac:spMk id="3" creationId="{666C3A48-6044-DE3D-9C8D-4A7EA703BCE5}"/>
          </ac:spMkLst>
        </pc:spChg>
        <pc:picChg chg="add del mod">
          <ac:chgData name="Han Chau" userId="S::hchau@stevens.edu::8a03e20d-fad1-40a9-9b28-4c1eb5e88387" providerId="AD" clId="Web-{92C3A9A2-6E5A-428C-B525-09D144C7E31A}" dt="2023-11-29T05:24:09.638" v="99"/>
          <ac:picMkLst>
            <pc:docMk/>
            <pc:sldMk cId="4037779538" sldId="275"/>
            <ac:picMk id="4" creationId="{34E9487B-B69D-6E5A-E701-C924E5E6548E}"/>
          </ac:picMkLst>
        </pc:picChg>
        <pc:picChg chg="mod">
          <ac:chgData name="Han Chau" userId="S::hchau@stevens.edu::8a03e20d-fad1-40a9-9b28-4c1eb5e88387" providerId="AD" clId="Web-{92C3A9A2-6E5A-428C-B525-09D144C7E31A}" dt="2023-11-29T05:23:08.839" v="94" actId="1076"/>
          <ac:picMkLst>
            <pc:docMk/>
            <pc:sldMk cId="4037779538" sldId="275"/>
            <ac:picMk id="5" creationId="{1F0F3D92-7290-65FD-C49E-DEF251E0C042}"/>
          </ac:picMkLst>
        </pc:picChg>
        <pc:picChg chg="add mod">
          <ac:chgData name="Han Chau" userId="S::hchau@stevens.edu::8a03e20d-fad1-40a9-9b28-4c1eb5e88387" providerId="AD" clId="Web-{92C3A9A2-6E5A-428C-B525-09D144C7E31A}" dt="2023-11-29T05:27:44.130" v="114" actId="1076"/>
          <ac:picMkLst>
            <pc:docMk/>
            <pc:sldMk cId="4037779538" sldId="275"/>
            <ac:picMk id="6" creationId="{0ED24337-1B3F-FF41-10A8-8C50C8C70DDD}"/>
          </ac:picMkLst>
        </pc:picChg>
      </pc:sldChg>
      <pc:sldChg chg="addSp modSp new mod setBg addAnim">
        <pc:chgData name="Han Chau" userId="S::hchau@stevens.edu::8a03e20d-fad1-40a9-9b28-4c1eb5e88387" providerId="AD" clId="Web-{92C3A9A2-6E5A-428C-B525-09D144C7E31A}" dt="2023-11-29T05:11:41.483" v="82"/>
        <pc:sldMkLst>
          <pc:docMk/>
          <pc:sldMk cId="104495583" sldId="284"/>
        </pc:sldMkLst>
        <pc:spChg chg="mod">
          <ac:chgData name="Han Chau" userId="S::hchau@stevens.edu::8a03e20d-fad1-40a9-9b28-4c1eb5e88387" providerId="AD" clId="Web-{92C3A9A2-6E5A-428C-B525-09D144C7E31A}" dt="2023-11-29T05:11:41.483" v="82"/>
          <ac:spMkLst>
            <pc:docMk/>
            <pc:sldMk cId="104495583" sldId="284"/>
            <ac:spMk id="2" creationId="{08420344-7C68-BC3A-1803-677D8F2302AA}"/>
          </ac:spMkLst>
        </pc:spChg>
        <pc:spChg chg="mod">
          <ac:chgData name="Han Chau" userId="S::hchau@stevens.edu::8a03e20d-fad1-40a9-9b28-4c1eb5e88387" providerId="AD" clId="Web-{92C3A9A2-6E5A-428C-B525-09D144C7E31A}" dt="2023-11-29T05:11:41.483" v="82"/>
          <ac:spMkLst>
            <pc:docMk/>
            <pc:sldMk cId="104495583" sldId="284"/>
            <ac:spMk id="3" creationId="{4C0A83D9-60B2-367C-F1AD-1B33F976A43E}"/>
          </ac:spMkLst>
        </pc:spChg>
        <pc:spChg chg="add">
          <ac:chgData name="Han Chau" userId="S::hchau@stevens.edu::8a03e20d-fad1-40a9-9b28-4c1eb5e88387" providerId="AD" clId="Web-{92C3A9A2-6E5A-428C-B525-09D144C7E31A}" dt="2023-11-29T05:11:41.483" v="82"/>
          <ac:spMkLst>
            <pc:docMk/>
            <pc:sldMk cId="104495583" sldId="284"/>
            <ac:spMk id="9" creationId="{2B97F24A-32CE-4C1C-A50D-3016B394DCFB}"/>
          </ac:spMkLst>
        </pc:spChg>
        <pc:spChg chg="add">
          <ac:chgData name="Han Chau" userId="S::hchau@stevens.edu::8a03e20d-fad1-40a9-9b28-4c1eb5e88387" providerId="AD" clId="Web-{92C3A9A2-6E5A-428C-B525-09D144C7E31A}" dt="2023-11-29T05:11:41.483" v="82"/>
          <ac:spMkLst>
            <pc:docMk/>
            <pc:sldMk cId="104495583" sldId="284"/>
            <ac:spMk id="11" creationId="{CD8B4F24-440B-49E9-B85D-733523DC064B}"/>
          </ac:spMkLst>
        </pc:spChg>
        <pc:picChg chg="add mod">
          <ac:chgData name="Han Chau" userId="S::hchau@stevens.edu::8a03e20d-fad1-40a9-9b28-4c1eb5e88387" providerId="AD" clId="Web-{92C3A9A2-6E5A-428C-B525-09D144C7E31A}" dt="2023-11-29T05:11:41.483" v="82"/>
          <ac:picMkLst>
            <pc:docMk/>
            <pc:sldMk cId="104495583" sldId="284"/>
            <ac:picMk id="4" creationId="{FD4F0C40-4877-8625-6515-E5D681235722}"/>
          </ac:picMkLst>
        </pc:picChg>
      </pc:sldChg>
    </pc:docChg>
  </pc:docChgLst>
  <pc:docChgLst>
    <pc:chgData name="Han Chau" userId="S::hchau@stevens.edu::8a03e20d-fad1-40a9-9b28-4c1eb5e88387" providerId="AD" clId="Web-{96778563-7AA4-4C75-863D-085BF10097C6}"/>
    <pc:docChg chg="addSld modSld addMainMaster delMainMaster">
      <pc:chgData name="Han Chau" userId="S::hchau@stevens.edu::8a03e20d-fad1-40a9-9b28-4c1eb5e88387" providerId="AD" clId="Web-{96778563-7AA4-4C75-863D-085BF10097C6}" dt="2023-11-22T07:12:40.944" v="232" actId="1076"/>
      <pc:docMkLst>
        <pc:docMk/>
      </pc:docMkLst>
      <pc:sldChg chg="addSp delSp modSp mod setBg modClrScheme delDesignElem chgLayout">
        <pc:chgData name="Han Chau" userId="S::hchau@stevens.edu::8a03e20d-fad1-40a9-9b28-4c1eb5e88387" providerId="AD" clId="Web-{96778563-7AA4-4C75-863D-085BF10097C6}" dt="2023-11-22T07:12:29.115" v="231"/>
        <pc:sldMkLst>
          <pc:docMk/>
          <pc:sldMk cId="109857222" sldId="256"/>
        </pc:sldMkLst>
        <pc:spChg chg="mod ord">
          <ac:chgData name="Han Chau" userId="S::hchau@stevens.edu::8a03e20d-fad1-40a9-9b28-4c1eb5e88387" providerId="AD" clId="Web-{96778563-7AA4-4C75-863D-085BF10097C6}" dt="2023-11-22T07:12:29.115" v="231"/>
          <ac:spMkLst>
            <pc:docMk/>
            <pc:sldMk cId="109857222" sldId="256"/>
            <ac:spMk id="2" creationId="{00000000-0000-0000-0000-000000000000}"/>
          </ac:spMkLst>
        </pc:spChg>
        <pc:spChg chg="mod ord">
          <ac:chgData name="Han Chau" userId="S::hchau@stevens.edu::8a03e20d-fad1-40a9-9b28-4c1eb5e88387" providerId="AD" clId="Web-{96778563-7AA4-4C75-863D-085BF10097C6}" dt="2023-11-22T07:12:29.115" v="231"/>
          <ac:spMkLst>
            <pc:docMk/>
            <pc:sldMk cId="109857222" sldId="256"/>
            <ac:spMk id="3" creationId="{00000000-0000-0000-0000-000000000000}"/>
          </ac:spMkLst>
        </pc:spChg>
        <pc:spChg chg="add del">
          <ac:chgData name="Han Chau" userId="S::hchau@stevens.edu::8a03e20d-fad1-40a9-9b28-4c1eb5e88387" providerId="AD" clId="Web-{96778563-7AA4-4C75-863D-085BF10097C6}" dt="2023-11-22T07:12:29.115" v="231"/>
          <ac:spMkLst>
            <pc:docMk/>
            <pc:sldMk cId="109857222" sldId="256"/>
            <ac:spMk id="8" creationId="{FFD48BC7-DC40-47DE-87EE-9F4B6ECB9ABB}"/>
          </ac:spMkLst>
        </pc:spChg>
        <pc:spChg chg="add del">
          <ac:chgData name="Han Chau" userId="S::hchau@stevens.edu::8a03e20d-fad1-40a9-9b28-4c1eb5e88387" providerId="AD" clId="Web-{96778563-7AA4-4C75-863D-085BF10097C6}" dt="2023-11-22T07:12:29.115" v="231"/>
          <ac:spMkLst>
            <pc:docMk/>
            <pc:sldMk cId="109857222" sldId="256"/>
            <ac:spMk id="10" creationId="{E502BBC7-2C76-46F3-BC24-5985BC13DB88}"/>
          </ac:spMkLst>
        </pc:spChg>
        <pc:spChg chg="add del">
          <ac:chgData name="Han Chau" userId="S::hchau@stevens.edu::8a03e20d-fad1-40a9-9b28-4c1eb5e88387" providerId="AD" clId="Web-{96778563-7AA4-4C75-863D-085BF10097C6}" dt="2023-11-22T07:12:29.115" v="231"/>
          <ac:spMkLst>
            <pc:docMk/>
            <pc:sldMk cId="109857222" sldId="256"/>
            <ac:spMk id="12" creationId="{C7F28D52-2A5F-4D23-81AE-7CB8B591C7AF}"/>
          </ac:spMkLst>
        </pc:spChg>
        <pc:spChg chg="add del">
          <ac:chgData name="Han Chau" userId="S::hchau@stevens.edu::8a03e20d-fad1-40a9-9b28-4c1eb5e88387" providerId="AD" clId="Web-{96778563-7AA4-4C75-863D-085BF10097C6}" dt="2023-11-22T07:12:29.115" v="231"/>
          <ac:spMkLst>
            <pc:docMk/>
            <pc:sldMk cId="109857222" sldId="256"/>
            <ac:spMk id="14" creationId="{3629484E-3792-4B3D-89AD-7C8A1ED0E0D4}"/>
          </ac:spMkLst>
        </pc:spChg>
      </pc:sldChg>
      <pc:sldChg chg="addSp delSp modSp new mod setBg modClrScheme delDesignElem chgLayout">
        <pc:chgData name="Han Chau" userId="S::hchau@stevens.edu::8a03e20d-fad1-40a9-9b28-4c1eb5e88387" providerId="AD" clId="Web-{96778563-7AA4-4C75-863D-085BF10097C6}" dt="2023-11-22T07:12:29.115" v="231"/>
        <pc:sldMkLst>
          <pc:docMk/>
          <pc:sldMk cId="3313445830" sldId="257"/>
        </pc:sldMkLst>
        <pc:spChg chg="mod ord">
          <ac:chgData name="Han Chau" userId="S::hchau@stevens.edu::8a03e20d-fad1-40a9-9b28-4c1eb5e88387" providerId="AD" clId="Web-{96778563-7AA4-4C75-863D-085BF10097C6}" dt="2023-11-22T07:12:29.115" v="231"/>
          <ac:spMkLst>
            <pc:docMk/>
            <pc:sldMk cId="3313445830" sldId="257"/>
            <ac:spMk id="2" creationId="{EC8162BF-18FA-7746-BD44-EFBBA01A7BC6}"/>
          </ac:spMkLst>
        </pc:spChg>
        <pc:spChg chg="del mod">
          <ac:chgData name="Han Chau" userId="S::hchau@stevens.edu::8a03e20d-fad1-40a9-9b28-4c1eb5e88387" providerId="AD" clId="Web-{96778563-7AA4-4C75-863D-085BF10097C6}" dt="2023-11-22T03:23:14.738" v="21"/>
          <ac:spMkLst>
            <pc:docMk/>
            <pc:sldMk cId="3313445830" sldId="257"/>
            <ac:spMk id="3" creationId="{0A5CC78F-749E-D56F-7CB5-519A18190457}"/>
          </ac:spMkLst>
        </pc:spChg>
        <pc:spChg chg="add del">
          <ac:chgData name="Han Chau" userId="S::hchau@stevens.edu::8a03e20d-fad1-40a9-9b28-4c1eb5e88387" providerId="AD" clId="Web-{96778563-7AA4-4C75-863D-085BF10097C6}" dt="2023-11-22T07:12:29.115" v="231"/>
          <ac:spMkLst>
            <pc:docMk/>
            <pc:sldMk cId="3313445830" sldId="257"/>
            <ac:spMk id="9" creationId="{35DB3719-6FDC-4E5D-891D-FF40B7300F64}"/>
          </ac:spMkLst>
        </pc:spChg>
        <pc:spChg chg="add del">
          <ac:chgData name="Han Chau" userId="S::hchau@stevens.edu::8a03e20d-fad1-40a9-9b28-4c1eb5e88387" providerId="AD" clId="Web-{96778563-7AA4-4C75-863D-085BF10097C6}" dt="2023-11-22T07:12:29.115" v="231"/>
          <ac:spMkLst>
            <pc:docMk/>
            <pc:sldMk cId="3313445830" sldId="257"/>
            <ac:spMk id="11" creationId="{E0CBAC23-2E3F-4A90-BA59-F8299F6A5439}"/>
          </ac:spMkLst>
        </pc:spChg>
        <pc:graphicFrameChg chg="add mod ord">
          <ac:chgData name="Han Chau" userId="S::hchau@stevens.edu::8a03e20d-fad1-40a9-9b28-4c1eb5e88387" providerId="AD" clId="Web-{96778563-7AA4-4C75-863D-085BF10097C6}" dt="2023-11-22T07:12:29.115" v="231"/>
          <ac:graphicFrameMkLst>
            <pc:docMk/>
            <pc:sldMk cId="3313445830" sldId="257"/>
            <ac:graphicFrameMk id="5" creationId="{191FC088-1544-69A0-80E4-B75D6DFFEEA4}"/>
          </ac:graphicFrameMkLst>
        </pc:graphicFrameChg>
      </pc:sldChg>
      <pc:sldChg chg="addSp delSp modSp new mod setBg modClrScheme delDesignElem chgLayout">
        <pc:chgData name="Han Chau" userId="S::hchau@stevens.edu::8a03e20d-fad1-40a9-9b28-4c1eb5e88387" providerId="AD" clId="Web-{96778563-7AA4-4C75-863D-085BF10097C6}" dt="2023-11-22T07:12:29.115" v="231"/>
        <pc:sldMkLst>
          <pc:docMk/>
          <pc:sldMk cId="200205898" sldId="258"/>
        </pc:sldMkLst>
        <pc:spChg chg="mod ord">
          <ac:chgData name="Han Chau" userId="S::hchau@stevens.edu::8a03e20d-fad1-40a9-9b28-4c1eb5e88387" providerId="AD" clId="Web-{96778563-7AA4-4C75-863D-085BF10097C6}" dt="2023-11-22T07:12:29.115" v="231"/>
          <ac:spMkLst>
            <pc:docMk/>
            <pc:sldMk cId="200205898" sldId="258"/>
            <ac:spMk id="2" creationId="{43A77571-40A2-B807-953D-76D15E707617}"/>
          </ac:spMkLst>
        </pc:spChg>
        <pc:spChg chg="mod ord">
          <ac:chgData name="Han Chau" userId="S::hchau@stevens.edu::8a03e20d-fad1-40a9-9b28-4c1eb5e88387" providerId="AD" clId="Web-{96778563-7AA4-4C75-863D-085BF10097C6}" dt="2023-11-22T07:12:29.115" v="231"/>
          <ac:spMkLst>
            <pc:docMk/>
            <pc:sldMk cId="200205898" sldId="258"/>
            <ac:spMk id="3" creationId="{47D54ECD-7D85-851B-4542-11C5FAC71BC5}"/>
          </ac:spMkLst>
        </pc:spChg>
        <pc:spChg chg="add del">
          <ac:chgData name="Han Chau" userId="S::hchau@stevens.edu::8a03e20d-fad1-40a9-9b28-4c1eb5e88387" providerId="AD" clId="Web-{96778563-7AA4-4C75-863D-085BF10097C6}" dt="2023-11-22T07:12:29.115" v="231"/>
          <ac:spMkLst>
            <pc:docMk/>
            <pc:sldMk cId="200205898" sldId="258"/>
            <ac:spMk id="9" creationId="{F13C74B1-5B17-4795-BED0-7140497B445A}"/>
          </ac:spMkLst>
        </pc:spChg>
        <pc:spChg chg="add del">
          <ac:chgData name="Han Chau" userId="S::hchau@stevens.edu::8a03e20d-fad1-40a9-9b28-4c1eb5e88387" providerId="AD" clId="Web-{96778563-7AA4-4C75-863D-085BF10097C6}" dt="2023-11-22T07:12:29.115" v="231"/>
          <ac:spMkLst>
            <pc:docMk/>
            <pc:sldMk cId="200205898" sldId="258"/>
            <ac:spMk id="11" creationId="{D4974D33-8DC5-464E-8C6D-BE58F0669C17}"/>
          </ac:spMkLst>
        </pc:spChg>
        <pc:picChg chg="add">
          <ac:chgData name="Han Chau" userId="S::hchau@stevens.edu::8a03e20d-fad1-40a9-9b28-4c1eb5e88387" providerId="AD" clId="Web-{96778563-7AA4-4C75-863D-085BF10097C6}" dt="2023-11-22T03:23:37.192" v="22"/>
          <ac:picMkLst>
            <pc:docMk/>
            <pc:sldMk cId="200205898" sldId="258"/>
            <ac:picMk id="5" creationId="{09449537-1B21-EE41-EB53-12CBCA3B9C70}"/>
          </ac:picMkLst>
        </pc:picChg>
      </pc:sldChg>
      <pc:sldChg chg="modSp new mod modClrScheme chgLayout">
        <pc:chgData name="Han Chau" userId="S::hchau@stevens.edu::8a03e20d-fad1-40a9-9b28-4c1eb5e88387" providerId="AD" clId="Web-{96778563-7AA4-4C75-863D-085BF10097C6}" dt="2023-11-22T07:12:29.115" v="231"/>
        <pc:sldMkLst>
          <pc:docMk/>
          <pc:sldMk cId="747130129" sldId="259"/>
        </pc:sldMkLst>
        <pc:spChg chg="mod ord">
          <ac:chgData name="Han Chau" userId="S::hchau@stevens.edu::8a03e20d-fad1-40a9-9b28-4c1eb5e88387" providerId="AD" clId="Web-{96778563-7AA4-4C75-863D-085BF10097C6}" dt="2023-11-22T07:12:29.115" v="231"/>
          <ac:spMkLst>
            <pc:docMk/>
            <pc:sldMk cId="747130129" sldId="259"/>
            <ac:spMk id="2" creationId="{670760EB-8F84-271C-CFB9-126EC88B0BC6}"/>
          </ac:spMkLst>
        </pc:spChg>
        <pc:spChg chg="mod ord">
          <ac:chgData name="Han Chau" userId="S::hchau@stevens.edu::8a03e20d-fad1-40a9-9b28-4c1eb5e88387" providerId="AD" clId="Web-{96778563-7AA4-4C75-863D-085BF10097C6}" dt="2023-11-22T07:12:29.115" v="231"/>
          <ac:spMkLst>
            <pc:docMk/>
            <pc:sldMk cId="747130129" sldId="259"/>
            <ac:spMk id="3" creationId="{2D00BF6C-BA14-F10A-B2FB-3059798F033F}"/>
          </ac:spMkLst>
        </pc:spChg>
      </pc:sldChg>
      <pc:sldChg chg="addSp delSp modSp new mod setBg modClrScheme delDesignElem chgLayout">
        <pc:chgData name="Han Chau" userId="S::hchau@stevens.edu::8a03e20d-fad1-40a9-9b28-4c1eb5e88387" providerId="AD" clId="Web-{96778563-7AA4-4C75-863D-085BF10097C6}" dt="2023-11-22T07:12:40.944" v="232" actId="1076"/>
        <pc:sldMkLst>
          <pc:docMk/>
          <pc:sldMk cId="1641162498" sldId="260"/>
        </pc:sldMkLst>
        <pc:spChg chg="mod ord">
          <ac:chgData name="Han Chau" userId="S::hchau@stevens.edu::8a03e20d-fad1-40a9-9b28-4c1eb5e88387" providerId="AD" clId="Web-{96778563-7AA4-4C75-863D-085BF10097C6}" dt="2023-11-22T07:12:29.115" v="231"/>
          <ac:spMkLst>
            <pc:docMk/>
            <pc:sldMk cId="1641162498" sldId="260"/>
            <ac:spMk id="2" creationId="{16B2C56C-DA4C-FC40-7AC4-E9A2F84D0E1A}"/>
          </ac:spMkLst>
        </pc:spChg>
        <pc:spChg chg="del mod">
          <ac:chgData name="Han Chau" userId="S::hchau@stevens.edu::8a03e20d-fad1-40a9-9b28-4c1eb5e88387" providerId="AD" clId="Web-{96778563-7AA4-4C75-863D-085BF10097C6}" dt="2023-11-22T06:48:49.473" v="138"/>
          <ac:spMkLst>
            <pc:docMk/>
            <pc:sldMk cId="1641162498" sldId="260"/>
            <ac:spMk id="3" creationId="{1B836717-6C08-751B-E2F3-D2C5341CCEB8}"/>
          </ac:spMkLst>
        </pc:spChg>
        <pc:spChg chg="add mod">
          <ac:chgData name="Han Chau" userId="S::hchau@stevens.edu::8a03e20d-fad1-40a9-9b28-4c1eb5e88387" providerId="AD" clId="Web-{96778563-7AA4-4C75-863D-085BF10097C6}" dt="2023-11-22T07:12:40.944" v="232" actId="1076"/>
          <ac:spMkLst>
            <pc:docMk/>
            <pc:sldMk cId="1641162498" sldId="260"/>
            <ac:spMk id="7" creationId="{979DDCD5-7233-8C17-6B2E-BA00BCBB7A4E}"/>
          </ac:spMkLst>
        </pc:spChg>
        <pc:spChg chg="add mod">
          <ac:chgData name="Han Chau" userId="S::hchau@stevens.edu::8a03e20d-fad1-40a9-9b28-4c1eb5e88387" providerId="AD" clId="Web-{96778563-7AA4-4C75-863D-085BF10097C6}" dt="2023-11-22T07:12:01.577" v="230"/>
          <ac:spMkLst>
            <pc:docMk/>
            <pc:sldMk cId="1641162498" sldId="260"/>
            <ac:spMk id="10" creationId="{02F394AE-6C5A-7A74-9C2D-B9FDF5A12B2C}"/>
          </ac:spMkLst>
        </pc:spChg>
        <pc:spChg chg="add del">
          <ac:chgData name="Han Chau" userId="S::hchau@stevens.edu::8a03e20d-fad1-40a9-9b28-4c1eb5e88387" providerId="AD" clId="Web-{96778563-7AA4-4C75-863D-085BF10097C6}" dt="2023-11-22T07:12:29.115" v="231"/>
          <ac:spMkLst>
            <pc:docMk/>
            <pc:sldMk cId="1641162498" sldId="260"/>
            <ac:spMk id="15" creationId="{E8D41CF8-5232-42BC-8D05-AFEDE215398E}"/>
          </ac:spMkLst>
        </pc:spChg>
        <pc:spChg chg="add del">
          <ac:chgData name="Han Chau" userId="S::hchau@stevens.edu::8a03e20d-fad1-40a9-9b28-4c1eb5e88387" providerId="AD" clId="Web-{96778563-7AA4-4C75-863D-085BF10097C6}" dt="2023-11-22T07:12:29.115" v="231"/>
          <ac:spMkLst>
            <pc:docMk/>
            <pc:sldMk cId="1641162498" sldId="260"/>
            <ac:spMk id="17" creationId="{49237091-E62C-4878-AA4C-0B9995ADB28F}"/>
          </ac:spMkLst>
        </pc:spChg>
        <pc:picChg chg="add mod ord">
          <ac:chgData name="Han Chau" userId="S::hchau@stevens.edu::8a03e20d-fad1-40a9-9b28-4c1eb5e88387" providerId="AD" clId="Web-{96778563-7AA4-4C75-863D-085BF10097C6}" dt="2023-11-22T07:12:29.115" v="231"/>
          <ac:picMkLst>
            <pc:docMk/>
            <pc:sldMk cId="1641162498" sldId="260"/>
            <ac:picMk id="4" creationId="{E27BC54C-D088-CE27-E2DA-206268C93BA0}"/>
          </ac:picMkLst>
        </pc:picChg>
        <pc:picChg chg="add mod ord">
          <ac:chgData name="Han Chau" userId="S::hchau@stevens.edu::8a03e20d-fad1-40a9-9b28-4c1eb5e88387" providerId="AD" clId="Web-{96778563-7AA4-4C75-863D-085BF10097C6}" dt="2023-11-22T07:12:01.577" v="230"/>
          <ac:picMkLst>
            <pc:docMk/>
            <pc:sldMk cId="1641162498" sldId="260"/>
            <ac:picMk id="6" creationId="{8C627151-3368-58E3-1F8B-00F618343CA5}"/>
          </ac:picMkLst>
        </pc:picChg>
        <pc:picChg chg="add del">
          <ac:chgData name="Han Chau" userId="S::hchau@stevens.edu::8a03e20d-fad1-40a9-9b28-4c1eb5e88387" providerId="AD" clId="Web-{96778563-7AA4-4C75-863D-085BF10097C6}" dt="2023-11-22T06:50:20.850" v="151"/>
          <ac:picMkLst>
            <pc:docMk/>
            <pc:sldMk cId="1641162498" sldId="260"/>
            <ac:picMk id="9" creationId="{475D3F65-D75D-5CB8-CCA6-A2B6B0C41632}"/>
          </ac:picMkLst>
        </pc:picChg>
      </pc:sldChg>
      <pc:sldChg chg="addSp delSp modSp new mod setBg modClrScheme delDesignElem chgLayout">
        <pc:chgData name="Han Chau" userId="S::hchau@stevens.edu::8a03e20d-fad1-40a9-9b28-4c1eb5e88387" providerId="AD" clId="Web-{96778563-7AA4-4C75-863D-085BF10097C6}" dt="2023-11-22T07:12:29.115" v="231"/>
        <pc:sldMkLst>
          <pc:docMk/>
          <pc:sldMk cId="3457302709" sldId="261"/>
        </pc:sldMkLst>
        <pc:spChg chg="mod ord">
          <ac:chgData name="Han Chau" userId="S::hchau@stevens.edu::8a03e20d-fad1-40a9-9b28-4c1eb5e88387" providerId="AD" clId="Web-{96778563-7AA4-4C75-863D-085BF10097C6}" dt="2023-11-22T07:12:29.115" v="231"/>
          <ac:spMkLst>
            <pc:docMk/>
            <pc:sldMk cId="3457302709" sldId="261"/>
            <ac:spMk id="2" creationId="{1C133FEC-AB44-488D-A6F0-1665E8029E6E}"/>
          </ac:spMkLst>
        </pc:spChg>
        <pc:spChg chg="del">
          <ac:chgData name="Han Chau" userId="S::hchau@stevens.edu::8a03e20d-fad1-40a9-9b28-4c1eb5e88387" providerId="AD" clId="Web-{96778563-7AA4-4C75-863D-085BF10097C6}" dt="2023-11-22T06:49:27.567" v="142"/>
          <ac:spMkLst>
            <pc:docMk/>
            <pc:sldMk cId="3457302709" sldId="261"/>
            <ac:spMk id="3" creationId="{9FB05436-FEC1-D2B2-B42C-0B86DCA5D731}"/>
          </ac:spMkLst>
        </pc:spChg>
        <pc:spChg chg="add del mod">
          <ac:chgData name="Han Chau" userId="S::hchau@stevens.edu::8a03e20d-fad1-40a9-9b28-4c1eb5e88387" providerId="AD" clId="Web-{96778563-7AA4-4C75-863D-085BF10097C6}" dt="2023-11-22T06:53:44.969" v="199"/>
          <ac:spMkLst>
            <pc:docMk/>
            <pc:sldMk cId="3457302709" sldId="261"/>
            <ac:spMk id="6" creationId="{F7F9DC4A-A7D2-79CC-AC8C-572B6B7FFA25}"/>
          </ac:spMkLst>
        </pc:spChg>
        <pc:spChg chg="add mod">
          <ac:chgData name="Han Chau" userId="S::hchau@stevens.edu::8a03e20d-fad1-40a9-9b28-4c1eb5e88387" providerId="AD" clId="Web-{96778563-7AA4-4C75-863D-085BF10097C6}" dt="2023-11-22T07:11:22.139" v="229" actId="20577"/>
          <ac:spMkLst>
            <pc:docMk/>
            <pc:sldMk cId="3457302709" sldId="261"/>
            <ac:spMk id="8" creationId="{13BA8F86-A95F-1827-C0B7-FE3D4C4C89FD}"/>
          </ac:spMkLst>
        </pc:spChg>
        <pc:spChg chg="add del">
          <ac:chgData name="Han Chau" userId="S::hchau@stevens.edu::8a03e20d-fad1-40a9-9b28-4c1eb5e88387" providerId="AD" clId="Web-{96778563-7AA4-4C75-863D-085BF10097C6}" dt="2023-11-22T07:12:29.115" v="231"/>
          <ac:spMkLst>
            <pc:docMk/>
            <pc:sldMk cId="3457302709" sldId="261"/>
            <ac:spMk id="13" creationId="{BCED4D40-4B67-4331-AC48-79B82B4A47D8}"/>
          </ac:spMkLst>
        </pc:spChg>
        <pc:spChg chg="add del">
          <ac:chgData name="Han Chau" userId="S::hchau@stevens.edu::8a03e20d-fad1-40a9-9b28-4c1eb5e88387" providerId="AD" clId="Web-{96778563-7AA4-4C75-863D-085BF10097C6}" dt="2023-11-22T07:12:29.115" v="231"/>
          <ac:spMkLst>
            <pc:docMk/>
            <pc:sldMk cId="3457302709" sldId="261"/>
            <ac:spMk id="15" creationId="{670CEDEF-4F34-412E-84EE-329C1E936AF5}"/>
          </ac:spMkLst>
        </pc:spChg>
        <pc:picChg chg="add del mod ord">
          <ac:chgData name="Han Chau" userId="S::hchau@stevens.edu::8a03e20d-fad1-40a9-9b28-4c1eb5e88387" providerId="AD" clId="Web-{96778563-7AA4-4C75-863D-085BF10097C6}" dt="2023-11-22T06:53:27.188" v="197"/>
          <ac:picMkLst>
            <pc:docMk/>
            <pc:sldMk cId="3457302709" sldId="261"/>
            <ac:picMk id="4" creationId="{0E03BD9B-5243-8595-4EF5-917AC9512DAF}"/>
          </ac:picMkLst>
        </pc:picChg>
        <pc:picChg chg="add mod ord">
          <ac:chgData name="Han Chau" userId="S::hchau@stevens.edu::8a03e20d-fad1-40a9-9b28-4c1eb5e88387" providerId="AD" clId="Web-{96778563-7AA4-4C75-863D-085BF10097C6}" dt="2023-11-22T07:12:29.115" v="231"/>
          <ac:picMkLst>
            <pc:docMk/>
            <pc:sldMk cId="3457302709" sldId="261"/>
            <ac:picMk id="7" creationId="{0A540340-6F57-0EB0-737A-E07184E7D3F0}"/>
          </ac:picMkLst>
        </pc:picChg>
      </pc:sldChg>
      <pc:sldChg chg="addSp delSp modSp new mod setBg modClrScheme delDesignElem chgLayout">
        <pc:chgData name="Han Chau" userId="S::hchau@stevens.edu::8a03e20d-fad1-40a9-9b28-4c1eb5e88387" providerId="AD" clId="Web-{96778563-7AA4-4C75-863D-085BF10097C6}" dt="2023-11-22T07:12:29.115" v="231"/>
        <pc:sldMkLst>
          <pc:docMk/>
          <pc:sldMk cId="3869142114" sldId="262"/>
        </pc:sldMkLst>
        <pc:spChg chg="mod ord">
          <ac:chgData name="Han Chau" userId="S::hchau@stevens.edu::8a03e20d-fad1-40a9-9b28-4c1eb5e88387" providerId="AD" clId="Web-{96778563-7AA4-4C75-863D-085BF10097C6}" dt="2023-11-22T07:12:29.115" v="231"/>
          <ac:spMkLst>
            <pc:docMk/>
            <pc:sldMk cId="3869142114" sldId="262"/>
            <ac:spMk id="2" creationId="{DD04357C-2114-9717-B61E-8F7B90F018F1}"/>
          </ac:spMkLst>
        </pc:spChg>
        <pc:spChg chg="del">
          <ac:chgData name="Han Chau" userId="S::hchau@stevens.edu::8a03e20d-fad1-40a9-9b28-4c1eb5e88387" providerId="AD" clId="Web-{96778563-7AA4-4C75-863D-085BF10097C6}" dt="2023-11-22T07:09:26.542" v="218"/>
          <ac:spMkLst>
            <pc:docMk/>
            <pc:sldMk cId="3869142114" sldId="262"/>
            <ac:spMk id="3" creationId="{F62E1BD1-5541-9447-B012-D084C9D479AA}"/>
          </ac:spMkLst>
        </pc:spChg>
        <pc:spChg chg="add del">
          <ac:chgData name="Han Chau" userId="S::hchau@stevens.edu::8a03e20d-fad1-40a9-9b28-4c1eb5e88387" providerId="AD" clId="Web-{96778563-7AA4-4C75-863D-085BF10097C6}" dt="2023-11-22T07:12:29.115" v="231"/>
          <ac:spMkLst>
            <pc:docMk/>
            <pc:sldMk cId="3869142114" sldId="262"/>
            <ac:spMk id="9" creationId="{665DBBEF-238B-476B-96AB-8AAC3224ECEA}"/>
          </ac:spMkLst>
        </pc:spChg>
        <pc:spChg chg="add del">
          <ac:chgData name="Han Chau" userId="S::hchau@stevens.edu::8a03e20d-fad1-40a9-9b28-4c1eb5e88387" providerId="AD" clId="Web-{96778563-7AA4-4C75-863D-085BF10097C6}" dt="2023-11-22T07:12:29.115" v="231"/>
          <ac:spMkLst>
            <pc:docMk/>
            <pc:sldMk cId="3869142114" sldId="262"/>
            <ac:spMk id="11" creationId="{3FCFB1DE-0B7E-48CC-BA90-B2AB0889F9D6}"/>
          </ac:spMkLst>
        </pc:spChg>
        <pc:picChg chg="add mod ord">
          <ac:chgData name="Han Chau" userId="S::hchau@stevens.edu::8a03e20d-fad1-40a9-9b28-4c1eb5e88387" providerId="AD" clId="Web-{96778563-7AA4-4C75-863D-085BF10097C6}" dt="2023-11-22T07:12:29.115" v="231"/>
          <ac:picMkLst>
            <pc:docMk/>
            <pc:sldMk cId="3869142114" sldId="262"/>
            <ac:picMk id="4" creationId="{8FC4BEE6-BA5F-A624-76FD-421F2781C5D2}"/>
          </ac:picMkLst>
        </pc:picChg>
      </pc:sldChg>
      <pc:sldMasterChg chg="del delSldLayout">
        <pc:chgData name="Han Chau" userId="S::hchau@stevens.edu::8a03e20d-fad1-40a9-9b28-4c1eb5e88387" providerId="AD" clId="Web-{96778563-7AA4-4C75-863D-085BF10097C6}" dt="2023-11-22T07:12:29.115" v="231"/>
        <pc:sldMasterMkLst>
          <pc:docMk/>
          <pc:sldMasterMk cId="2460954070" sldId="2147483660"/>
        </pc:sldMasterMkLst>
        <pc:sldLayoutChg chg="del">
          <pc:chgData name="Han Chau" userId="S::hchau@stevens.edu::8a03e20d-fad1-40a9-9b28-4c1eb5e88387" providerId="AD" clId="Web-{96778563-7AA4-4C75-863D-085BF10097C6}" dt="2023-11-22T07:12:29.115" v="231"/>
          <pc:sldLayoutMkLst>
            <pc:docMk/>
            <pc:sldMasterMk cId="2460954070" sldId="2147483660"/>
            <pc:sldLayoutMk cId="2385387890" sldId="2147483661"/>
          </pc:sldLayoutMkLst>
        </pc:sldLayoutChg>
        <pc:sldLayoutChg chg="del">
          <pc:chgData name="Han Chau" userId="S::hchau@stevens.edu::8a03e20d-fad1-40a9-9b28-4c1eb5e88387" providerId="AD" clId="Web-{96778563-7AA4-4C75-863D-085BF10097C6}" dt="2023-11-22T07:12:29.115" v="231"/>
          <pc:sldLayoutMkLst>
            <pc:docMk/>
            <pc:sldMasterMk cId="2460954070" sldId="2147483660"/>
            <pc:sldLayoutMk cId="949138452" sldId="2147483662"/>
          </pc:sldLayoutMkLst>
        </pc:sldLayoutChg>
        <pc:sldLayoutChg chg="del">
          <pc:chgData name="Han Chau" userId="S::hchau@stevens.edu::8a03e20d-fad1-40a9-9b28-4c1eb5e88387" providerId="AD" clId="Web-{96778563-7AA4-4C75-863D-085BF10097C6}" dt="2023-11-22T07:12:29.115" v="231"/>
          <pc:sldLayoutMkLst>
            <pc:docMk/>
            <pc:sldMasterMk cId="2460954070" sldId="2147483660"/>
            <pc:sldLayoutMk cId="2591524520" sldId="2147483663"/>
          </pc:sldLayoutMkLst>
        </pc:sldLayoutChg>
        <pc:sldLayoutChg chg="del">
          <pc:chgData name="Han Chau" userId="S::hchau@stevens.edu::8a03e20d-fad1-40a9-9b28-4c1eb5e88387" providerId="AD" clId="Web-{96778563-7AA4-4C75-863D-085BF10097C6}" dt="2023-11-22T07:12:29.115" v="231"/>
          <pc:sldLayoutMkLst>
            <pc:docMk/>
            <pc:sldMasterMk cId="2460954070" sldId="2147483660"/>
            <pc:sldLayoutMk cId="1203092039" sldId="2147483664"/>
          </pc:sldLayoutMkLst>
        </pc:sldLayoutChg>
        <pc:sldLayoutChg chg="del">
          <pc:chgData name="Han Chau" userId="S::hchau@stevens.edu::8a03e20d-fad1-40a9-9b28-4c1eb5e88387" providerId="AD" clId="Web-{96778563-7AA4-4C75-863D-085BF10097C6}" dt="2023-11-22T07:12:29.115" v="231"/>
          <pc:sldLayoutMkLst>
            <pc:docMk/>
            <pc:sldMasterMk cId="2460954070" sldId="2147483660"/>
            <pc:sldLayoutMk cId="3733172339" sldId="2147483665"/>
          </pc:sldLayoutMkLst>
        </pc:sldLayoutChg>
        <pc:sldLayoutChg chg="del">
          <pc:chgData name="Han Chau" userId="S::hchau@stevens.edu::8a03e20d-fad1-40a9-9b28-4c1eb5e88387" providerId="AD" clId="Web-{96778563-7AA4-4C75-863D-085BF10097C6}" dt="2023-11-22T07:12:29.115" v="231"/>
          <pc:sldLayoutMkLst>
            <pc:docMk/>
            <pc:sldMasterMk cId="2460954070" sldId="2147483660"/>
            <pc:sldLayoutMk cId="3210312558" sldId="2147483666"/>
          </pc:sldLayoutMkLst>
        </pc:sldLayoutChg>
        <pc:sldLayoutChg chg="del">
          <pc:chgData name="Han Chau" userId="S::hchau@stevens.edu::8a03e20d-fad1-40a9-9b28-4c1eb5e88387" providerId="AD" clId="Web-{96778563-7AA4-4C75-863D-085BF10097C6}" dt="2023-11-22T07:12:29.115" v="231"/>
          <pc:sldLayoutMkLst>
            <pc:docMk/>
            <pc:sldMasterMk cId="2460954070" sldId="2147483660"/>
            <pc:sldLayoutMk cId="3146388984" sldId="2147483667"/>
          </pc:sldLayoutMkLst>
        </pc:sldLayoutChg>
        <pc:sldLayoutChg chg="del">
          <pc:chgData name="Han Chau" userId="S::hchau@stevens.edu::8a03e20d-fad1-40a9-9b28-4c1eb5e88387" providerId="AD" clId="Web-{96778563-7AA4-4C75-863D-085BF10097C6}" dt="2023-11-22T07:12:29.115" v="231"/>
          <pc:sldLayoutMkLst>
            <pc:docMk/>
            <pc:sldMasterMk cId="2460954070" sldId="2147483660"/>
            <pc:sldLayoutMk cId="3171841454" sldId="2147483668"/>
          </pc:sldLayoutMkLst>
        </pc:sldLayoutChg>
        <pc:sldLayoutChg chg="del">
          <pc:chgData name="Han Chau" userId="S::hchau@stevens.edu::8a03e20d-fad1-40a9-9b28-4c1eb5e88387" providerId="AD" clId="Web-{96778563-7AA4-4C75-863D-085BF10097C6}" dt="2023-11-22T07:12:29.115" v="231"/>
          <pc:sldLayoutMkLst>
            <pc:docMk/>
            <pc:sldMasterMk cId="2460954070" sldId="2147483660"/>
            <pc:sldLayoutMk cId="1718958274" sldId="2147483669"/>
          </pc:sldLayoutMkLst>
        </pc:sldLayoutChg>
        <pc:sldLayoutChg chg="del">
          <pc:chgData name="Han Chau" userId="S::hchau@stevens.edu::8a03e20d-fad1-40a9-9b28-4c1eb5e88387" providerId="AD" clId="Web-{96778563-7AA4-4C75-863D-085BF10097C6}" dt="2023-11-22T07:12:29.115" v="231"/>
          <pc:sldLayoutMkLst>
            <pc:docMk/>
            <pc:sldMasterMk cId="2460954070" sldId="2147483660"/>
            <pc:sldLayoutMk cId="2202905451" sldId="2147483670"/>
          </pc:sldLayoutMkLst>
        </pc:sldLayoutChg>
        <pc:sldLayoutChg chg="del">
          <pc:chgData name="Han Chau" userId="S::hchau@stevens.edu::8a03e20d-fad1-40a9-9b28-4c1eb5e88387" providerId="AD" clId="Web-{96778563-7AA4-4C75-863D-085BF10097C6}" dt="2023-11-22T07:12:29.115" v="231"/>
          <pc:sldLayoutMkLst>
            <pc:docMk/>
            <pc:sldMasterMk cId="2460954070" sldId="2147483660"/>
            <pc:sldLayoutMk cId="3479445657" sldId="2147483671"/>
          </pc:sldLayoutMkLst>
        </pc:sldLayoutChg>
      </pc:sldMasterChg>
      <pc:sldMasterChg chg="add addSldLayout modSldLayout">
        <pc:chgData name="Han Chau" userId="S::hchau@stevens.edu::8a03e20d-fad1-40a9-9b28-4c1eb5e88387" providerId="AD" clId="Web-{96778563-7AA4-4C75-863D-085BF10097C6}" dt="2023-11-22T07:12:29.115" v="231"/>
        <pc:sldMasterMkLst>
          <pc:docMk/>
          <pc:sldMasterMk cId="106685515" sldId="2147483672"/>
        </pc:sldMasterMkLst>
        <pc:sldLayoutChg chg="add mod replId">
          <pc:chgData name="Han Chau" userId="S::hchau@stevens.edu::8a03e20d-fad1-40a9-9b28-4c1eb5e88387" providerId="AD" clId="Web-{96778563-7AA4-4C75-863D-085BF10097C6}" dt="2023-11-22T07:12:29.115" v="231"/>
          <pc:sldLayoutMkLst>
            <pc:docMk/>
            <pc:sldMasterMk cId="106685515" sldId="2147483672"/>
            <pc:sldLayoutMk cId="2896491083" sldId="2147483673"/>
          </pc:sldLayoutMkLst>
        </pc:sldLayoutChg>
        <pc:sldLayoutChg chg="add mod replId">
          <pc:chgData name="Han Chau" userId="S::hchau@stevens.edu::8a03e20d-fad1-40a9-9b28-4c1eb5e88387" providerId="AD" clId="Web-{96778563-7AA4-4C75-863D-085BF10097C6}" dt="2023-11-22T07:12:29.115" v="231"/>
          <pc:sldLayoutMkLst>
            <pc:docMk/>
            <pc:sldMasterMk cId="106685515" sldId="2147483672"/>
            <pc:sldLayoutMk cId="2555346777" sldId="2147483674"/>
          </pc:sldLayoutMkLst>
        </pc:sldLayoutChg>
        <pc:sldLayoutChg chg="add mod replId">
          <pc:chgData name="Han Chau" userId="S::hchau@stevens.edu::8a03e20d-fad1-40a9-9b28-4c1eb5e88387" providerId="AD" clId="Web-{96778563-7AA4-4C75-863D-085BF10097C6}" dt="2023-11-22T07:12:29.115" v="231"/>
          <pc:sldLayoutMkLst>
            <pc:docMk/>
            <pc:sldMasterMk cId="106685515" sldId="2147483672"/>
            <pc:sldLayoutMk cId="578667888" sldId="2147483675"/>
          </pc:sldLayoutMkLst>
        </pc:sldLayoutChg>
        <pc:sldLayoutChg chg="add mod replId">
          <pc:chgData name="Han Chau" userId="S::hchau@stevens.edu::8a03e20d-fad1-40a9-9b28-4c1eb5e88387" providerId="AD" clId="Web-{96778563-7AA4-4C75-863D-085BF10097C6}" dt="2023-11-22T07:12:29.115" v="231"/>
          <pc:sldLayoutMkLst>
            <pc:docMk/>
            <pc:sldMasterMk cId="106685515" sldId="2147483672"/>
            <pc:sldLayoutMk cId="3987298388" sldId="2147483676"/>
          </pc:sldLayoutMkLst>
        </pc:sldLayoutChg>
        <pc:sldLayoutChg chg="add mod replId">
          <pc:chgData name="Han Chau" userId="S::hchau@stevens.edu::8a03e20d-fad1-40a9-9b28-4c1eb5e88387" providerId="AD" clId="Web-{96778563-7AA4-4C75-863D-085BF10097C6}" dt="2023-11-22T07:12:29.115" v="231"/>
          <pc:sldLayoutMkLst>
            <pc:docMk/>
            <pc:sldMasterMk cId="106685515" sldId="2147483672"/>
            <pc:sldLayoutMk cId="496235746" sldId="2147483677"/>
          </pc:sldLayoutMkLst>
        </pc:sldLayoutChg>
        <pc:sldLayoutChg chg="add mod replId">
          <pc:chgData name="Han Chau" userId="S::hchau@stevens.edu::8a03e20d-fad1-40a9-9b28-4c1eb5e88387" providerId="AD" clId="Web-{96778563-7AA4-4C75-863D-085BF10097C6}" dt="2023-11-22T07:12:29.115" v="231"/>
          <pc:sldLayoutMkLst>
            <pc:docMk/>
            <pc:sldMasterMk cId="106685515" sldId="2147483672"/>
            <pc:sldLayoutMk cId="3459022089" sldId="2147483678"/>
          </pc:sldLayoutMkLst>
        </pc:sldLayoutChg>
        <pc:sldLayoutChg chg="add mod replId">
          <pc:chgData name="Han Chau" userId="S::hchau@stevens.edu::8a03e20d-fad1-40a9-9b28-4c1eb5e88387" providerId="AD" clId="Web-{96778563-7AA4-4C75-863D-085BF10097C6}" dt="2023-11-22T07:12:29.115" v="231"/>
          <pc:sldLayoutMkLst>
            <pc:docMk/>
            <pc:sldMasterMk cId="106685515" sldId="2147483672"/>
            <pc:sldLayoutMk cId="2203000628" sldId="2147483679"/>
          </pc:sldLayoutMkLst>
        </pc:sldLayoutChg>
        <pc:sldLayoutChg chg="add mod replId">
          <pc:chgData name="Han Chau" userId="S::hchau@stevens.edu::8a03e20d-fad1-40a9-9b28-4c1eb5e88387" providerId="AD" clId="Web-{96778563-7AA4-4C75-863D-085BF10097C6}" dt="2023-11-22T07:12:29.115" v="231"/>
          <pc:sldLayoutMkLst>
            <pc:docMk/>
            <pc:sldMasterMk cId="106685515" sldId="2147483672"/>
            <pc:sldLayoutMk cId="3854238145" sldId="2147483680"/>
          </pc:sldLayoutMkLst>
        </pc:sldLayoutChg>
        <pc:sldLayoutChg chg="add mod replId">
          <pc:chgData name="Han Chau" userId="S::hchau@stevens.edu::8a03e20d-fad1-40a9-9b28-4c1eb5e88387" providerId="AD" clId="Web-{96778563-7AA4-4C75-863D-085BF10097C6}" dt="2023-11-22T07:12:29.115" v="231"/>
          <pc:sldLayoutMkLst>
            <pc:docMk/>
            <pc:sldMasterMk cId="106685515" sldId="2147483672"/>
            <pc:sldLayoutMk cId="3157830573" sldId="2147483681"/>
          </pc:sldLayoutMkLst>
        </pc:sldLayoutChg>
        <pc:sldLayoutChg chg="add mod replId">
          <pc:chgData name="Han Chau" userId="S::hchau@stevens.edu::8a03e20d-fad1-40a9-9b28-4c1eb5e88387" providerId="AD" clId="Web-{96778563-7AA4-4C75-863D-085BF10097C6}" dt="2023-11-22T07:12:29.115" v="231"/>
          <pc:sldLayoutMkLst>
            <pc:docMk/>
            <pc:sldMasterMk cId="106685515" sldId="2147483672"/>
            <pc:sldLayoutMk cId="1336207015" sldId="2147483682"/>
          </pc:sldLayoutMkLst>
        </pc:sldLayoutChg>
        <pc:sldLayoutChg chg="add mod replId">
          <pc:chgData name="Han Chau" userId="S::hchau@stevens.edu::8a03e20d-fad1-40a9-9b28-4c1eb5e88387" providerId="AD" clId="Web-{96778563-7AA4-4C75-863D-085BF10097C6}" dt="2023-11-22T07:12:29.115" v="231"/>
          <pc:sldLayoutMkLst>
            <pc:docMk/>
            <pc:sldMasterMk cId="106685515" sldId="2147483672"/>
            <pc:sldLayoutMk cId="3578149705" sldId="2147483683"/>
          </pc:sldLayoutMkLst>
        </pc:sldLayoutChg>
      </pc:sldMasterChg>
    </pc:docChg>
  </pc:docChgLst>
  <pc:docChgLst>
    <pc:chgData name="Han Chau" userId="S::hchau@stevens.edu::8a03e20d-fad1-40a9-9b28-4c1eb5e88387" providerId="AD" clId="Web-{15D4FBF4-B295-41D4-97F4-349A9606B968}"/>
    <pc:docChg chg="addSld modSld sldOrd">
      <pc:chgData name="Han Chau" userId="S::hchau@stevens.edu::8a03e20d-fad1-40a9-9b28-4c1eb5e88387" providerId="AD" clId="Web-{15D4FBF4-B295-41D4-97F4-349A9606B968}" dt="2023-11-25T21:32:10.307" v="45" actId="20577"/>
      <pc:docMkLst>
        <pc:docMk/>
      </pc:docMkLst>
      <pc:sldChg chg="ord">
        <pc:chgData name="Han Chau" userId="S::hchau@stevens.edu::8a03e20d-fad1-40a9-9b28-4c1eb5e88387" providerId="AD" clId="Web-{15D4FBF4-B295-41D4-97F4-349A9606B968}" dt="2023-11-25T21:21:33.167" v="1"/>
        <pc:sldMkLst>
          <pc:docMk/>
          <pc:sldMk cId="3788912623" sldId="272"/>
        </pc:sldMkLst>
      </pc:sldChg>
      <pc:sldChg chg="addSp modSp new mod setBg">
        <pc:chgData name="Han Chau" userId="S::hchau@stevens.edu::8a03e20d-fad1-40a9-9b28-4c1eb5e88387" providerId="AD" clId="Web-{15D4FBF4-B295-41D4-97F4-349A9606B968}" dt="2023-11-25T21:32:10.307" v="45" actId="20577"/>
        <pc:sldMkLst>
          <pc:docMk/>
          <pc:sldMk cId="2123077785" sldId="277"/>
        </pc:sldMkLst>
        <pc:spChg chg="mod">
          <ac:chgData name="Han Chau" userId="S::hchau@stevens.edu::8a03e20d-fad1-40a9-9b28-4c1eb5e88387" providerId="AD" clId="Web-{15D4FBF4-B295-41D4-97F4-349A9606B968}" dt="2023-11-25T21:31:44.353" v="43" actId="20577"/>
          <ac:spMkLst>
            <pc:docMk/>
            <pc:sldMk cId="2123077785" sldId="277"/>
            <ac:spMk id="2" creationId="{F25D2532-A2A1-620E-9C2D-6A2DEFFF4D87}"/>
          </ac:spMkLst>
        </pc:spChg>
        <pc:spChg chg="mod">
          <ac:chgData name="Han Chau" userId="S::hchau@stevens.edu::8a03e20d-fad1-40a9-9b28-4c1eb5e88387" providerId="AD" clId="Web-{15D4FBF4-B295-41D4-97F4-349A9606B968}" dt="2023-11-25T21:32:10.307" v="45" actId="20577"/>
          <ac:spMkLst>
            <pc:docMk/>
            <pc:sldMk cId="2123077785" sldId="277"/>
            <ac:spMk id="3" creationId="{377A4E23-3E4B-73AB-EACF-67EB2B5FDBA2}"/>
          </ac:spMkLst>
        </pc:spChg>
        <pc:spChg chg="add">
          <ac:chgData name="Han Chau" userId="S::hchau@stevens.edu::8a03e20d-fad1-40a9-9b28-4c1eb5e88387" providerId="AD" clId="Web-{15D4FBF4-B295-41D4-97F4-349A9606B968}" dt="2023-11-25T21:30:59.493" v="42"/>
          <ac:spMkLst>
            <pc:docMk/>
            <pc:sldMk cId="2123077785" sldId="277"/>
            <ac:spMk id="8" creationId="{100EDD19-6802-4EC3-95CE-CFFAB042CFD6}"/>
          </ac:spMkLst>
        </pc:spChg>
        <pc:spChg chg="add">
          <ac:chgData name="Han Chau" userId="S::hchau@stevens.edu::8a03e20d-fad1-40a9-9b28-4c1eb5e88387" providerId="AD" clId="Web-{15D4FBF4-B295-41D4-97F4-349A9606B968}" dt="2023-11-25T21:30:59.493" v="42"/>
          <ac:spMkLst>
            <pc:docMk/>
            <pc:sldMk cId="2123077785" sldId="277"/>
            <ac:spMk id="10" creationId="{DB17E863-922E-4C26-BD64-E8FD41D28661}"/>
          </ac:spMkLst>
        </pc:spChg>
      </pc:sldChg>
    </pc:docChg>
  </pc:docChgLst>
  <pc:docChgLst>
    <pc:chgData name="Han Chau" userId="S::hchau@stevens.edu::8a03e20d-fad1-40a9-9b28-4c1eb5e88387" providerId="AD" clId="Web-{199FA646-0A70-D379-90D9-0FF91C8323FF}"/>
    <pc:docChg chg="addSld delSld modSld">
      <pc:chgData name="Han Chau" userId="S::hchau@stevens.edu::8a03e20d-fad1-40a9-9b28-4c1eb5e88387" providerId="AD" clId="Web-{199FA646-0A70-D379-90D9-0FF91C8323FF}" dt="2023-11-22T09:40:00.239" v="273"/>
      <pc:docMkLst>
        <pc:docMk/>
      </pc:docMkLst>
      <pc:sldChg chg="addSp modSp">
        <pc:chgData name="Han Chau" userId="S::hchau@stevens.edu::8a03e20d-fad1-40a9-9b28-4c1eb5e88387" providerId="AD" clId="Web-{199FA646-0A70-D379-90D9-0FF91C8323FF}" dt="2023-11-22T07:13:34.489" v="1" actId="20577"/>
        <pc:sldMkLst>
          <pc:docMk/>
          <pc:sldMk cId="109857222" sldId="256"/>
        </pc:sldMkLst>
        <pc:spChg chg="mod">
          <ac:chgData name="Han Chau" userId="S::hchau@stevens.edu::8a03e20d-fad1-40a9-9b28-4c1eb5e88387" providerId="AD" clId="Web-{199FA646-0A70-D379-90D9-0FF91C8323FF}" dt="2023-11-22T07:13:34.489" v="1" actId="20577"/>
          <ac:spMkLst>
            <pc:docMk/>
            <pc:sldMk cId="109857222" sldId="256"/>
            <ac:spMk id="2" creationId="{00000000-0000-0000-0000-000000000000}"/>
          </ac:spMkLst>
        </pc:spChg>
        <pc:spChg chg="mod">
          <ac:chgData name="Han Chau" userId="S::hchau@stevens.edu::8a03e20d-fad1-40a9-9b28-4c1eb5e88387" providerId="AD" clId="Web-{199FA646-0A70-D379-90D9-0FF91C8323FF}" dt="2023-11-22T07:13:27.895" v="0"/>
          <ac:spMkLst>
            <pc:docMk/>
            <pc:sldMk cId="109857222" sldId="256"/>
            <ac:spMk id="3" creationId="{00000000-0000-0000-0000-000000000000}"/>
          </ac:spMkLst>
        </pc:spChg>
        <pc:spChg chg="add">
          <ac:chgData name="Han Chau" userId="S::hchau@stevens.edu::8a03e20d-fad1-40a9-9b28-4c1eb5e88387" providerId="AD" clId="Web-{199FA646-0A70-D379-90D9-0FF91C8323FF}" dt="2023-11-22T07:13:27.895" v="0"/>
          <ac:spMkLst>
            <pc:docMk/>
            <pc:sldMk cId="109857222" sldId="256"/>
            <ac:spMk id="9" creationId="{9B7AD9F6-8CE7-4299-8FC6-328F4DCD3FF9}"/>
          </ac:spMkLst>
        </pc:spChg>
        <pc:spChg chg="add">
          <ac:chgData name="Han Chau" userId="S::hchau@stevens.edu::8a03e20d-fad1-40a9-9b28-4c1eb5e88387" providerId="AD" clId="Web-{199FA646-0A70-D379-90D9-0FF91C8323FF}" dt="2023-11-22T07:13:27.895" v="0"/>
          <ac:spMkLst>
            <pc:docMk/>
            <pc:sldMk cId="109857222" sldId="256"/>
            <ac:spMk id="11" creationId="{82580482-BA80-420A-8A05-C58E97F26B21}"/>
          </ac:spMkLst>
        </pc:spChg>
        <pc:picChg chg="add">
          <ac:chgData name="Han Chau" userId="S::hchau@stevens.edu::8a03e20d-fad1-40a9-9b28-4c1eb5e88387" providerId="AD" clId="Web-{199FA646-0A70-D379-90D9-0FF91C8323FF}" dt="2023-11-22T07:13:27.895" v="0"/>
          <ac:picMkLst>
            <pc:docMk/>
            <pc:sldMk cId="109857222" sldId="256"/>
            <ac:picMk id="5" creationId="{E621B085-C7F2-ED85-76A4-760779F5423A}"/>
          </ac:picMkLst>
        </pc:picChg>
      </pc:sldChg>
      <pc:sldChg chg="modSp">
        <pc:chgData name="Han Chau" userId="S::hchau@stevens.edu::8a03e20d-fad1-40a9-9b28-4c1eb5e88387" providerId="AD" clId="Web-{199FA646-0A70-D379-90D9-0FF91C8323FF}" dt="2023-11-22T07:14:07.287" v="2" actId="1076"/>
        <pc:sldMkLst>
          <pc:docMk/>
          <pc:sldMk cId="3313445830" sldId="257"/>
        </pc:sldMkLst>
        <pc:graphicFrameChg chg="mod">
          <ac:chgData name="Han Chau" userId="S::hchau@stevens.edu::8a03e20d-fad1-40a9-9b28-4c1eb5e88387" providerId="AD" clId="Web-{199FA646-0A70-D379-90D9-0FF91C8323FF}" dt="2023-11-22T07:14:07.287" v="2" actId="1076"/>
          <ac:graphicFrameMkLst>
            <pc:docMk/>
            <pc:sldMk cId="3313445830" sldId="257"/>
            <ac:graphicFrameMk id="5" creationId="{191FC088-1544-69A0-80E4-B75D6DFFEEA4}"/>
          </ac:graphicFrameMkLst>
        </pc:graphicFrameChg>
      </pc:sldChg>
      <pc:sldChg chg="addSp modSp">
        <pc:chgData name="Han Chau" userId="S::hchau@stevens.edu::8a03e20d-fad1-40a9-9b28-4c1eb5e88387" providerId="AD" clId="Web-{199FA646-0A70-D379-90D9-0FF91C8323FF}" dt="2023-11-22T07:14:41.522" v="5" actId="20577"/>
        <pc:sldMkLst>
          <pc:docMk/>
          <pc:sldMk cId="200205898" sldId="258"/>
        </pc:sldMkLst>
        <pc:spChg chg="mod">
          <ac:chgData name="Han Chau" userId="S::hchau@stevens.edu::8a03e20d-fad1-40a9-9b28-4c1eb5e88387" providerId="AD" clId="Web-{199FA646-0A70-D379-90D9-0FF91C8323FF}" dt="2023-11-22T07:14:19.053" v="3"/>
          <ac:spMkLst>
            <pc:docMk/>
            <pc:sldMk cId="200205898" sldId="258"/>
            <ac:spMk id="2" creationId="{43A77571-40A2-B807-953D-76D15E707617}"/>
          </ac:spMkLst>
        </pc:spChg>
        <pc:spChg chg="mod ord">
          <ac:chgData name="Han Chau" userId="S::hchau@stevens.edu::8a03e20d-fad1-40a9-9b28-4c1eb5e88387" providerId="AD" clId="Web-{199FA646-0A70-D379-90D9-0FF91C8323FF}" dt="2023-11-22T07:14:41.522" v="5" actId="20577"/>
          <ac:spMkLst>
            <pc:docMk/>
            <pc:sldMk cId="200205898" sldId="258"/>
            <ac:spMk id="3" creationId="{47D54ECD-7D85-851B-4542-11C5FAC71BC5}"/>
          </ac:spMkLst>
        </pc:spChg>
        <pc:spChg chg="add">
          <ac:chgData name="Han Chau" userId="S::hchau@stevens.edu::8a03e20d-fad1-40a9-9b28-4c1eb5e88387" providerId="AD" clId="Web-{199FA646-0A70-D379-90D9-0FF91C8323FF}" dt="2023-11-22T07:14:19.053" v="3"/>
          <ac:spMkLst>
            <pc:docMk/>
            <pc:sldMk cId="200205898" sldId="258"/>
            <ac:spMk id="10" creationId="{2C61293E-6EBE-43EF-A52C-9BEBFD7679D4}"/>
          </ac:spMkLst>
        </pc:spChg>
        <pc:spChg chg="add">
          <ac:chgData name="Han Chau" userId="S::hchau@stevens.edu::8a03e20d-fad1-40a9-9b28-4c1eb5e88387" providerId="AD" clId="Web-{199FA646-0A70-D379-90D9-0FF91C8323FF}" dt="2023-11-22T07:14:19.053" v="3"/>
          <ac:spMkLst>
            <pc:docMk/>
            <pc:sldMk cId="200205898" sldId="258"/>
            <ac:spMk id="12" creationId="{21540236-BFD5-4A9D-8840-4703E7F76825}"/>
          </ac:spMkLst>
        </pc:spChg>
        <pc:picChg chg="mod">
          <ac:chgData name="Han Chau" userId="S::hchau@stevens.edu::8a03e20d-fad1-40a9-9b28-4c1eb5e88387" providerId="AD" clId="Web-{199FA646-0A70-D379-90D9-0FF91C8323FF}" dt="2023-11-22T07:14:19.053" v="3"/>
          <ac:picMkLst>
            <pc:docMk/>
            <pc:sldMk cId="200205898" sldId="258"/>
            <ac:picMk id="5" creationId="{09449537-1B21-EE41-EB53-12CBCA3B9C70}"/>
          </ac:picMkLst>
        </pc:picChg>
      </pc:sldChg>
      <pc:sldChg chg="addSp modSp mod setBg">
        <pc:chgData name="Han Chau" userId="S::hchau@stevens.edu::8a03e20d-fad1-40a9-9b28-4c1eb5e88387" providerId="AD" clId="Web-{199FA646-0A70-D379-90D9-0FF91C8323FF}" dt="2023-11-22T07:15:31.711" v="6"/>
        <pc:sldMkLst>
          <pc:docMk/>
          <pc:sldMk cId="747130129" sldId="259"/>
        </pc:sldMkLst>
        <pc:spChg chg="mod">
          <ac:chgData name="Han Chau" userId="S::hchau@stevens.edu::8a03e20d-fad1-40a9-9b28-4c1eb5e88387" providerId="AD" clId="Web-{199FA646-0A70-D379-90D9-0FF91C8323FF}" dt="2023-11-22T07:15:31.711" v="6"/>
          <ac:spMkLst>
            <pc:docMk/>
            <pc:sldMk cId="747130129" sldId="259"/>
            <ac:spMk id="2" creationId="{670760EB-8F84-271C-CFB9-126EC88B0BC6}"/>
          </ac:spMkLst>
        </pc:spChg>
        <pc:spChg chg="mod">
          <ac:chgData name="Han Chau" userId="S::hchau@stevens.edu::8a03e20d-fad1-40a9-9b28-4c1eb5e88387" providerId="AD" clId="Web-{199FA646-0A70-D379-90D9-0FF91C8323FF}" dt="2023-11-22T07:15:31.711" v="6"/>
          <ac:spMkLst>
            <pc:docMk/>
            <pc:sldMk cId="747130129" sldId="259"/>
            <ac:spMk id="3" creationId="{2D00BF6C-BA14-F10A-B2FB-3059798F033F}"/>
          </ac:spMkLst>
        </pc:spChg>
        <pc:spChg chg="add">
          <ac:chgData name="Han Chau" userId="S::hchau@stevens.edu::8a03e20d-fad1-40a9-9b28-4c1eb5e88387" providerId="AD" clId="Web-{199FA646-0A70-D379-90D9-0FF91C8323FF}" dt="2023-11-22T07:15:31.711" v="6"/>
          <ac:spMkLst>
            <pc:docMk/>
            <pc:sldMk cId="747130129" sldId="259"/>
            <ac:spMk id="9" creationId="{C0763A76-9F1C-4FC5-82B7-DD475DA461B2}"/>
          </ac:spMkLst>
        </pc:spChg>
        <pc:spChg chg="add">
          <ac:chgData name="Han Chau" userId="S::hchau@stevens.edu::8a03e20d-fad1-40a9-9b28-4c1eb5e88387" providerId="AD" clId="Web-{199FA646-0A70-D379-90D9-0FF91C8323FF}" dt="2023-11-22T07:15:31.711" v="6"/>
          <ac:spMkLst>
            <pc:docMk/>
            <pc:sldMk cId="747130129" sldId="259"/>
            <ac:spMk id="11" creationId="{E81BF4F6-F2CF-4984-9D14-D6966D92F99F}"/>
          </ac:spMkLst>
        </pc:spChg>
        <pc:picChg chg="add">
          <ac:chgData name="Han Chau" userId="S::hchau@stevens.edu::8a03e20d-fad1-40a9-9b28-4c1eb5e88387" providerId="AD" clId="Web-{199FA646-0A70-D379-90D9-0FF91C8323FF}" dt="2023-11-22T07:15:31.711" v="6"/>
          <ac:picMkLst>
            <pc:docMk/>
            <pc:sldMk cId="747130129" sldId="259"/>
            <ac:picMk id="5" creationId="{1DB58942-17FE-D8CB-F803-AD4396A2875C}"/>
          </ac:picMkLst>
        </pc:picChg>
      </pc:sldChg>
      <pc:sldChg chg="addSp modSp">
        <pc:chgData name="Han Chau" userId="S::hchau@stevens.edu::8a03e20d-fad1-40a9-9b28-4c1eb5e88387" providerId="AD" clId="Web-{199FA646-0A70-D379-90D9-0FF91C8323FF}" dt="2023-11-22T07:19:00.842" v="29" actId="1076"/>
        <pc:sldMkLst>
          <pc:docMk/>
          <pc:sldMk cId="1641162498" sldId="260"/>
        </pc:sldMkLst>
        <pc:spChg chg="mod ord">
          <ac:chgData name="Han Chau" userId="S::hchau@stevens.edu::8a03e20d-fad1-40a9-9b28-4c1eb5e88387" providerId="AD" clId="Web-{199FA646-0A70-D379-90D9-0FF91C8323FF}" dt="2023-11-22T07:18:35.748" v="24" actId="1076"/>
          <ac:spMkLst>
            <pc:docMk/>
            <pc:sldMk cId="1641162498" sldId="260"/>
            <ac:spMk id="2" creationId="{16B2C56C-DA4C-FC40-7AC4-E9A2F84D0E1A}"/>
          </ac:spMkLst>
        </pc:spChg>
        <pc:spChg chg="mod">
          <ac:chgData name="Han Chau" userId="S::hchau@stevens.edu::8a03e20d-fad1-40a9-9b28-4c1eb5e88387" providerId="AD" clId="Web-{199FA646-0A70-D379-90D9-0FF91C8323FF}" dt="2023-11-22T07:18:50.655" v="26" actId="1076"/>
          <ac:spMkLst>
            <pc:docMk/>
            <pc:sldMk cId="1641162498" sldId="260"/>
            <ac:spMk id="7" creationId="{979DDCD5-7233-8C17-6B2E-BA00BCBB7A4E}"/>
          </ac:spMkLst>
        </pc:spChg>
        <pc:spChg chg="mod">
          <ac:chgData name="Han Chau" userId="S::hchau@stevens.edu::8a03e20d-fad1-40a9-9b28-4c1eb5e88387" providerId="AD" clId="Web-{199FA646-0A70-D379-90D9-0FF91C8323FF}" dt="2023-11-22T07:18:50.686" v="28" actId="1076"/>
          <ac:spMkLst>
            <pc:docMk/>
            <pc:sldMk cId="1641162498" sldId="260"/>
            <ac:spMk id="10" creationId="{02F394AE-6C5A-7A74-9C2D-B9FDF5A12B2C}"/>
          </ac:spMkLst>
        </pc:spChg>
        <pc:spChg chg="add">
          <ac:chgData name="Han Chau" userId="S::hchau@stevens.edu::8a03e20d-fad1-40a9-9b28-4c1eb5e88387" providerId="AD" clId="Web-{199FA646-0A70-D379-90D9-0FF91C8323FF}" dt="2023-11-22T07:15:55.415" v="7"/>
          <ac:spMkLst>
            <pc:docMk/>
            <pc:sldMk cId="1641162498" sldId="260"/>
            <ac:spMk id="12" creationId="{3B47FC9C-2ED3-4100-A4EF-E8CDFEE106C9}"/>
          </ac:spMkLst>
        </pc:spChg>
        <pc:picChg chg="mod">
          <ac:chgData name="Han Chau" userId="S::hchau@stevens.edu::8a03e20d-fad1-40a9-9b28-4c1eb5e88387" providerId="AD" clId="Web-{199FA646-0A70-D379-90D9-0FF91C8323FF}" dt="2023-11-22T07:18:50.655" v="25" actId="1076"/>
          <ac:picMkLst>
            <pc:docMk/>
            <pc:sldMk cId="1641162498" sldId="260"/>
            <ac:picMk id="4" creationId="{E27BC54C-D088-CE27-E2DA-206268C93BA0}"/>
          </ac:picMkLst>
        </pc:picChg>
        <pc:picChg chg="mod">
          <ac:chgData name="Han Chau" userId="S::hchau@stevens.edu::8a03e20d-fad1-40a9-9b28-4c1eb5e88387" providerId="AD" clId="Web-{199FA646-0A70-D379-90D9-0FF91C8323FF}" dt="2023-11-22T07:19:00.842" v="29" actId="1076"/>
          <ac:picMkLst>
            <pc:docMk/>
            <pc:sldMk cId="1641162498" sldId="260"/>
            <ac:picMk id="6" creationId="{8C627151-3368-58E3-1F8B-00F618343CA5}"/>
          </ac:picMkLst>
        </pc:picChg>
      </pc:sldChg>
      <pc:sldChg chg="addSp">
        <pc:chgData name="Han Chau" userId="S::hchau@stevens.edu::8a03e20d-fad1-40a9-9b28-4c1eb5e88387" providerId="AD" clId="Web-{199FA646-0A70-D379-90D9-0FF91C8323FF}" dt="2023-11-22T07:19:14.108" v="30"/>
        <pc:sldMkLst>
          <pc:docMk/>
          <pc:sldMk cId="3869142114" sldId="262"/>
        </pc:sldMkLst>
        <pc:spChg chg="add">
          <ac:chgData name="Han Chau" userId="S::hchau@stevens.edu::8a03e20d-fad1-40a9-9b28-4c1eb5e88387" providerId="AD" clId="Web-{199FA646-0A70-D379-90D9-0FF91C8323FF}" dt="2023-11-22T07:19:14.108" v="30"/>
          <ac:spMkLst>
            <pc:docMk/>
            <pc:sldMk cId="3869142114" sldId="262"/>
            <ac:spMk id="6" creationId="{665DBBEF-238B-476B-96AB-8AAC3224ECEA}"/>
          </ac:spMkLst>
        </pc:spChg>
        <pc:spChg chg="add">
          <ac:chgData name="Han Chau" userId="S::hchau@stevens.edu::8a03e20d-fad1-40a9-9b28-4c1eb5e88387" providerId="AD" clId="Web-{199FA646-0A70-D379-90D9-0FF91C8323FF}" dt="2023-11-22T07:19:14.108" v="30"/>
          <ac:spMkLst>
            <pc:docMk/>
            <pc:sldMk cId="3869142114" sldId="262"/>
            <ac:spMk id="7" creationId="{3FCFB1DE-0B7E-48CC-BA90-B2AB0889F9D6}"/>
          </ac:spMkLst>
        </pc:spChg>
      </pc:sldChg>
      <pc:sldChg chg="addSp delSp modSp new mod setBg">
        <pc:chgData name="Han Chau" userId="S::hchau@stevens.edu::8a03e20d-fad1-40a9-9b28-4c1eb5e88387" providerId="AD" clId="Web-{199FA646-0A70-D379-90D9-0FF91C8323FF}" dt="2023-11-22T07:28:53.313" v="77" actId="1076"/>
        <pc:sldMkLst>
          <pc:docMk/>
          <pc:sldMk cId="765751698" sldId="263"/>
        </pc:sldMkLst>
        <pc:spChg chg="mod">
          <ac:chgData name="Han Chau" userId="S::hchau@stevens.edu::8a03e20d-fad1-40a9-9b28-4c1eb5e88387" providerId="AD" clId="Web-{199FA646-0A70-D379-90D9-0FF91C8323FF}" dt="2023-11-22T07:28:40.001" v="76" actId="1076"/>
          <ac:spMkLst>
            <pc:docMk/>
            <pc:sldMk cId="765751698" sldId="263"/>
            <ac:spMk id="2" creationId="{346D6138-2A39-1A4B-23F2-D66AA5B378CA}"/>
          </ac:spMkLst>
        </pc:spChg>
        <pc:spChg chg="add del mod">
          <ac:chgData name="Han Chau" userId="S::hchau@stevens.edu::8a03e20d-fad1-40a9-9b28-4c1eb5e88387" providerId="AD" clId="Web-{199FA646-0A70-D379-90D9-0FF91C8323FF}" dt="2023-11-22T07:28:53.313" v="77" actId="1076"/>
          <ac:spMkLst>
            <pc:docMk/>
            <pc:sldMk cId="765751698" sldId="263"/>
            <ac:spMk id="3" creationId="{F76EA0CC-B18F-B109-4418-68FD66632445}"/>
          </ac:spMkLst>
        </pc:spChg>
        <pc:spChg chg="add">
          <ac:chgData name="Han Chau" userId="S::hchau@stevens.edu::8a03e20d-fad1-40a9-9b28-4c1eb5e88387" providerId="AD" clId="Web-{199FA646-0A70-D379-90D9-0FF91C8323FF}" dt="2023-11-22T07:26:13.684" v="63"/>
          <ac:spMkLst>
            <pc:docMk/>
            <pc:sldMk cId="765751698" sldId="263"/>
            <ac:spMk id="10" creationId="{131BAD53-4E89-4F62-BBB7-26359763ED39}"/>
          </ac:spMkLst>
        </pc:spChg>
        <pc:spChg chg="add">
          <ac:chgData name="Han Chau" userId="S::hchau@stevens.edu::8a03e20d-fad1-40a9-9b28-4c1eb5e88387" providerId="AD" clId="Web-{199FA646-0A70-D379-90D9-0FF91C8323FF}" dt="2023-11-22T07:26:13.684" v="63"/>
          <ac:spMkLst>
            <pc:docMk/>
            <pc:sldMk cId="765751698" sldId="263"/>
            <ac:spMk id="12" creationId="{62756DA2-40EB-4C6F-B962-5822FFB54FB6}"/>
          </ac:spMkLst>
        </pc:spChg>
        <pc:picChg chg="add del mod ord">
          <ac:chgData name="Han Chau" userId="S::hchau@stevens.edu::8a03e20d-fad1-40a9-9b28-4c1eb5e88387" providerId="AD" clId="Web-{199FA646-0A70-D379-90D9-0FF91C8323FF}" dt="2023-11-22T07:24:32.790" v="43"/>
          <ac:picMkLst>
            <pc:docMk/>
            <pc:sldMk cId="765751698" sldId="263"/>
            <ac:picMk id="4" creationId="{07928B00-298A-274E-93D5-ADFD9E489727}"/>
          </ac:picMkLst>
        </pc:picChg>
        <pc:picChg chg="add mod">
          <ac:chgData name="Han Chau" userId="S::hchau@stevens.edu::8a03e20d-fad1-40a9-9b28-4c1eb5e88387" providerId="AD" clId="Web-{199FA646-0A70-D379-90D9-0FF91C8323FF}" dt="2023-11-22T07:27:30.592" v="68" actId="14100"/>
          <ac:picMkLst>
            <pc:docMk/>
            <pc:sldMk cId="765751698" sldId="263"/>
            <ac:picMk id="5" creationId="{55A52712-4610-402A-3771-2F09FBD07B73}"/>
          </ac:picMkLst>
        </pc:picChg>
      </pc:sldChg>
      <pc:sldChg chg="addSp modSp new mod setBg">
        <pc:chgData name="Han Chau" userId="S::hchau@stevens.edu::8a03e20d-fad1-40a9-9b28-4c1eb5e88387" providerId="AD" clId="Web-{199FA646-0A70-D379-90D9-0FF91C8323FF}" dt="2023-11-22T08:41:45.712" v="115" actId="14100"/>
        <pc:sldMkLst>
          <pc:docMk/>
          <pc:sldMk cId="1275729624" sldId="264"/>
        </pc:sldMkLst>
        <pc:spChg chg="mod">
          <ac:chgData name="Han Chau" userId="S::hchau@stevens.edu::8a03e20d-fad1-40a9-9b28-4c1eb5e88387" providerId="AD" clId="Web-{199FA646-0A70-D379-90D9-0FF91C8323FF}" dt="2023-11-22T08:40:21.271" v="109"/>
          <ac:spMkLst>
            <pc:docMk/>
            <pc:sldMk cId="1275729624" sldId="264"/>
            <ac:spMk id="2" creationId="{D1585BC5-8D06-2023-D382-5ADB0C59329B}"/>
          </ac:spMkLst>
        </pc:spChg>
        <pc:spChg chg="mod">
          <ac:chgData name="Han Chau" userId="S::hchau@stevens.edu::8a03e20d-fad1-40a9-9b28-4c1eb5e88387" providerId="AD" clId="Web-{199FA646-0A70-D379-90D9-0FF91C8323FF}" dt="2023-11-22T08:41:45.712" v="115" actId="14100"/>
          <ac:spMkLst>
            <pc:docMk/>
            <pc:sldMk cId="1275729624" sldId="264"/>
            <ac:spMk id="3" creationId="{4F8DB82A-E374-C1E5-1D63-0FA1E3A407EC}"/>
          </ac:spMkLst>
        </pc:spChg>
        <pc:spChg chg="add">
          <ac:chgData name="Han Chau" userId="S::hchau@stevens.edu::8a03e20d-fad1-40a9-9b28-4c1eb5e88387" providerId="AD" clId="Web-{199FA646-0A70-D379-90D9-0FF91C8323FF}" dt="2023-11-22T08:40:21.271" v="109"/>
          <ac:spMkLst>
            <pc:docMk/>
            <pc:sldMk cId="1275729624" sldId="264"/>
            <ac:spMk id="8" creationId="{777A147A-9ED8-46B4-8660-1B3C2AA880B5}"/>
          </ac:spMkLst>
        </pc:spChg>
        <pc:spChg chg="add">
          <ac:chgData name="Han Chau" userId="S::hchau@stevens.edu::8a03e20d-fad1-40a9-9b28-4c1eb5e88387" providerId="AD" clId="Web-{199FA646-0A70-D379-90D9-0FF91C8323FF}" dt="2023-11-22T08:40:21.271" v="109"/>
          <ac:spMkLst>
            <pc:docMk/>
            <pc:sldMk cId="1275729624" sldId="264"/>
            <ac:spMk id="10" creationId="{5D6C15A0-C087-4593-8414-2B4EC1CDC3DE}"/>
          </ac:spMkLst>
        </pc:spChg>
      </pc:sldChg>
      <pc:sldChg chg="addSp delSp modSp new">
        <pc:chgData name="Han Chau" userId="S::hchau@stevens.edu::8a03e20d-fad1-40a9-9b28-4c1eb5e88387" providerId="AD" clId="Web-{199FA646-0A70-D379-90D9-0FF91C8323FF}" dt="2023-11-22T08:51:58.909" v="132" actId="20577"/>
        <pc:sldMkLst>
          <pc:docMk/>
          <pc:sldMk cId="1451235016" sldId="265"/>
        </pc:sldMkLst>
        <pc:spChg chg="mod">
          <ac:chgData name="Han Chau" userId="S::hchau@stevens.edu::8a03e20d-fad1-40a9-9b28-4c1eb5e88387" providerId="AD" clId="Web-{199FA646-0A70-D379-90D9-0FF91C8323FF}" dt="2023-11-22T08:51:58.909" v="132" actId="20577"/>
          <ac:spMkLst>
            <pc:docMk/>
            <pc:sldMk cId="1451235016" sldId="265"/>
            <ac:spMk id="2" creationId="{BA1E35D5-FAC5-A86A-2069-796500BBF9C7}"/>
          </ac:spMkLst>
        </pc:spChg>
        <pc:spChg chg="del">
          <ac:chgData name="Han Chau" userId="S::hchau@stevens.edu::8a03e20d-fad1-40a9-9b28-4c1eb5e88387" providerId="AD" clId="Web-{199FA646-0A70-D379-90D9-0FF91C8323FF}" dt="2023-11-22T08:46:56.178" v="117"/>
          <ac:spMkLst>
            <pc:docMk/>
            <pc:sldMk cId="1451235016" sldId="265"/>
            <ac:spMk id="3" creationId="{756E078F-FFFE-2EB8-06DD-F229E7CA6695}"/>
          </ac:spMkLst>
        </pc:spChg>
        <pc:picChg chg="add mod ord">
          <ac:chgData name="Han Chau" userId="S::hchau@stevens.edu::8a03e20d-fad1-40a9-9b28-4c1eb5e88387" providerId="AD" clId="Web-{199FA646-0A70-D379-90D9-0FF91C8323FF}" dt="2023-11-22T08:51:46.690" v="131" actId="14100"/>
          <ac:picMkLst>
            <pc:docMk/>
            <pc:sldMk cId="1451235016" sldId="265"/>
            <ac:picMk id="4" creationId="{494E88B4-0A8B-CBD4-EA59-A4A6E4C5B44A}"/>
          </ac:picMkLst>
        </pc:picChg>
        <pc:picChg chg="add mod">
          <ac:chgData name="Han Chau" userId="S::hchau@stevens.edu::8a03e20d-fad1-40a9-9b28-4c1eb5e88387" providerId="AD" clId="Web-{199FA646-0A70-D379-90D9-0FF91C8323FF}" dt="2023-11-22T08:51:42.299" v="130" actId="1076"/>
          <ac:picMkLst>
            <pc:docMk/>
            <pc:sldMk cId="1451235016" sldId="265"/>
            <ac:picMk id="6" creationId="{CDD79571-2690-49B8-1CAA-B98070AFA946}"/>
          </ac:picMkLst>
        </pc:picChg>
      </pc:sldChg>
      <pc:sldChg chg="addSp delSp modSp new del">
        <pc:chgData name="Han Chau" userId="S::hchau@stevens.edu::8a03e20d-fad1-40a9-9b28-4c1eb5e88387" providerId="AD" clId="Web-{199FA646-0A70-D379-90D9-0FF91C8323FF}" dt="2023-11-22T08:54:19.945" v="133"/>
        <pc:sldMkLst>
          <pc:docMk/>
          <pc:sldMk cId="1077942933" sldId="266"/>
        </pc:sldMkLst>
        <pc:spChg chg="del">
          <ac:chgData name="Han Chau" userId="S::hchau@stevens.edu::8a03e20d-fad1-40a9-9b28-4c1eb5e88387" providerId="AD" clId="Web-{199FA646-0A70-D379-90D9-0FF91C8323FF}" dt="2023-11-22T08:50:29.171" v="120"/>
          <ac:spMkLst>
            <pc:docMk/>
            <pc:sldMk cId="1077942933" sldId="266"/>
            <ac:spMk id="3" creationId="{088EBF44-11A4-5E08-3AE2-EBD711136486}"/>
          </ac:spMkLst>
        </pc:spChg>
        <pc:picChg chg="add mod ord">
          <ac:chgData name="Han Chau" userId="S::hchau@stevens.edu::8a03e20d-fad1-40a9-9b28-4c1eb5e88387" providerId="AD" clId="Web-{199FA646-0A70-D379-90D9-0FF91C8323FF}" dt="2023-11-22T08:50:29.171" v="120"/>
          <ac:picMkLst>
            <pc:docMk/>
            <pc:sldMk cId="1077942933" sldId="266"/>
            <ac:picMk id="4" creationId="{76E5CDD4-B43E-7811-74C9-B93D44AA33C8}"/>
          </ac:picMkLst>
        </pc:picChg>
      </pc:sldChg>
      <pc:sldChg chg="addSp modSp new mod setBg">
        <pc:chgData name="Han Chau" userId="S::hchau@stevens.edu::8a03e20d-fad1-40a9-9b28-4c1eb5e88387" providerId="AD" clId="Web-{199FA646-0A70-D379-90D9-0FF91C8323FF}" dt="2023-11-22T09:04:16.984" v="155" actId="1076"/>
        <pc:sldMkLst>
          <pc:docMk/>
          <pc:sldMk cId="1801345111" sldId="266"/>
        </pc:sldMkLst>
        <pc:spChg chg="mod">
          <ac:chgData name="Han Chau" userId="S::hchau@stevens.edu::8a03e20d-fad1-40a9-9b28-4c1eb5e88387" providerId="AD" clId="Web-{199FA646-0A70-D379-90D9-0FF91C8323FF}" dt="2023-11-22T09:03:04.903" v="146"/>
          <ac:spMkLst>
            <pc:docMk/>
            <pc:sldMk cId="1801345111" sldId="266"/>
            <ac:spMk id="2" creationId="{AAE51025-B76F-A14A-8B0C-6A9F7F6D3371}"/>
          </ac:spMkLst>
        </pc:spChg>
        <pc:spChg chg="mod">
          <ac:chgData name="Han Chau" userId="S::hchau@stevens.edu::8a03e20d-fad1-40a9-9b28-4c1eb5e88387" providerId="AD" clId="Web-{199FA646-0A70-D379-90D9-0FF91C8323FF}" dt="2023-11-22T09:04:11.359" v="154" actId="14100"/>
          <ac:spMkLst>
            <pc:docMk/>
            <pc:sldMk cId="1801345111" sldId="266"/>
            <ac:spMk id="3" creationId="{9B41565E-F650-0D34-DDEF-EEB8ECFC4120}"/>
          </ac:spMkLst>
        </pc:spChg>
        <pc:spChg chg="add">
          <ac:chgData name="Han Chau" userId="S::hchau@stevens.edu::8a03e20d-fad1-40a9-9b28-4c1eb5e88387" providerId="AD" clId="Web-{199FA646-0A70-D379-90D9-0FF91C8323FF}" dt="2023-11-22T09:03:04.903" v="146"/>
          <ac:spMkLst>
            <pc:docMk/>
            <pc:sldMk cId="1801345111" sldId="266"/>
            <ac:spMk id="9" creationId="{2B97F24A-32CE-4C1C-A50D-3016B394DCFB}"/>
          </ac:spMkLst>
        </pc:spChg>
        <pc:spChg chg="add">
          <ac:chgData name="Han Chau" userId="S::hchau@stevens.edu::8a03e20d-fad1-40a9-9b28-4c1eb5e88387" providerId="AD" clId="Web-{199FA646-0A70-D379-90D9-0FF91C8323FF}" dt="2023-11-22T09:03:04.903" v="146"/>
          <ac:spMkLst>
            <pc:docMk/>
            <pc:sldMk cId="1801345111" sldId="266"/>
            <ac:spMk id="11" creationId="{CD8B4F24-440B-49E9-B85D-733523DC064B}"/>
          </ac:spMkLst>
        </pc:spChg>
        <pc:picChg chg="add mod">
          <ac:chgData name="Han Chau" userId="S::hchau@stevens.edu::8a03e20d-fad1-40a9-9b28-4c1eb5e88387" providerId="AD" clId="Web-{199FA646-0A70-D379-90D9-0FF91C8323FF}" dt="2023-11-22T09:04:16.984" v="155" actId="1076"/>
          <ac:picMkLst>
            <pc:docMk/>
            <pc:sldMk cId="1801345111" sldId="266"/>
            <ac:picMk id="4" creationId="{242D2E84-7FD7-084E-CCF0-6F5AB8AA09F0}"/>
          </ac:picMkLst>
        </pc:picChg>
      </pc:sldChg>
      <pc:sldChg chg="addSp delSp modSp new add del mod setBg">
        <pc:chgData name="Han Chau" userId="S::hchau@stevens.edu::8a03e20d-fad1-40a9-9b28-4c1eb5e88387" providerId="AD" clId="Web-{199FA646-0A70-D379-90D9-0FF91C8323FF}" dt="2023-11-22T09:22:48.278" v="190" actId="20577"/>
        <pc:sldMkLst>
          <pc:docMk/>
          <pc:sldMk cId="1972605048" sldId="267"/>
        </pc:sldMkLst>
        <pc:spChg chg="mod">
          <ac:chgData name="Han Chau" userId="S::hchau@stevens.edu::8a03e20d-fad1-40a9-9b28-4c1eb5e88387" providerId="AD" clId="Web-{199FA646-0A70-D379-90D9-0FF91C8323FF}" dt="2023-11-22T09:22:48.278" v="190" actId="20577"/>
          <ac:spMkLst>
            <pc:docMk/>
            <pc:sldMk cId="1972605048" sldId="267"/>
            <ac:spMk id="2" creationId="{1CED4264-E5DE-C359-3594-61A9147DD002}"/>
          </ac:spMkLst>
        </pc:spChg>
        <pc:spChg chg="mod">
          <ac:chgData name="Han Chau" userId="S::hchau@stevens.edu::8a03e20d-fad1-40a9-9b28-4c1eb5e88387" providerId="AD" clId="Web-{199FA646-0A70-D379-90D9-0FF91C8323FF}" dt="2023-11-22T09:21:39.213" v="184" actId="20577"/>
          <ac:spMkLst>
            <pc:docMk/>
            <pc:sldMk cId="1972605048" sldId="267"/>
            <ac:spMk id="3" creationId="{F079724B-F3FC-8BE4-DF0B-170299EE0FB7}"/>
          </ac:spMkLst>
        </pc:spChg>
        <pc:spChg chg="add">
          <ac:chgData name="Han Chau" userId="S::hchau@stevens.edu::8a03e20d-fad1-40a9-9b28-4c1eb5e88387" providerId="AD" clId="Web-{199FA646-0A70-D379-90D9-0FF91C8323FF}" dt="2023-11-22T09:21:12.040" v="181"/>
          <ac:spMkLst>
            <pc:docMk/>
            <pc:sldMk cId="1972605048" sldId="267"/>
            <ac:spMk id="10" creationId="{2B97F24A-32CE-4C1C-A50D-3016B394DCFB}"/>
          </ac:spMkLst>
        </pc:spChg>
        <pc:spChg chg="add">
          <ac:chgData name="Han Chau" userId="S::hchau@stevens.edu::8a03e20d-fad1-40a9-9b28-4c1eb5e88387" providerId="AD" clId="Web-{199FA646-0A70-D379-90D9-0FF91C8323FF}" dt="2023-11-22T09:21:12.040" v="181"/>
          <ac:spMkLst>
            <pc:docMk/>
            <pc:sldMk cId="1972605048" sldId="267"/>
            <ac:spMk id="12" creationId="{CD8B4F24-440B-49E9-B85D-733523DC064B}"/>
          </ac:spMkLst>
        </pc:spChg>
        <pc:picChg chg="add del mod">
          <ac:chgData name="Han Chau" userId="S::hchau@stevens.edu::8a03e20d-fad1-40a9-9b28-4c1eb5e88387" providerId="AD" clId="Web-{199FA646-0A70-D379-90D9-0FF91C8323FF}" dt="2023-11-22T09:20:41.023" v="177"/>
          <ac:picMkLst>
            <pc:docMk/>
            <pc:sldMk cId="1972605048" sldId="267"/>
            <ac:picMk id="4" creationId="{01684626-8980-8D8B-3ED8-C7F1CE63F92F}"/>
          </ac:picMkLst>
        </pc:picChg>
        <pc:picChg chg="add mod">
          <ac:chgData name="Han Chau" userId="S::hchau@stevens.edu::8a03e20d-fad1-40a9-9b28-4c1eb5e88387" providerId="AD" clId="Web-{199FA646-0A70-D379-90D9-0FF91C8323FF}" dt="2023-11-22T09:21:46.072" v="185" actId="1076"/>
          <ac:picMkLst>
            <pc:docMk/>
            <pc:sldMk cId="1972605048" sldId="267"/>
            <ac:picMk id="5" creationId="{4AD0B823-8314-23B7-D23F-3834F98C3884}"/>
          </ac:picMkLst>
        </pc:picChg>
      </pc:sldChg>
      <pc:sldChg chg="addSp modSp new mod setBg">
        <pc:chgData name="Han Chau" userId="S::hchau@stevens.edu::8a03e20d-fad1-40a9-9b28-4c1eb5e88387" providerId="AD" clId="Web-{199FA646-0A70-D379-90D9-0FF91C8323FF}" dt="2023-11-22T09:28:51.104" v="205" actId="20577"/>
        <pc:sldMkLst>
          <pc:docMk/>
          <pc:sldMk cId="960374861" sldId="268"/>
        </pc:sldMkLst>
        <pc:spChg chg="mod">
          <ac:chgData name="Han Chau" userId="S::hchau@stevens.edu::8a03e20d-fad1-40a9-9b28-4c1eb5e88387" providerId="AD" clId="Web-{199FA646-0A70-D379-90D9-0FF91C8323FF}" dt="2023-11-22T09:28:51.104" v="205" actId="20577"/>
          <ac:spMkLst>
            <pc:docMk/>
            <pc:sldMk cId="960374861" sldId="268"/>
            <ac:spMk id="2" creationId="{FF31F893-CB70-A84F-37B0-18806A438131}"/>
          </ac:spMkLst>
        </pc:spChg>
        <pc:spChg chg="mod">
          <ac:chgData name="Han Chau" userId="S::hchau@stevens.edu::8a03e20d-fad1-40a9-9b28-4c1eb5e88387" providerId="AD" clId="Web-{199FA646-0A70-D379-90D9-0FF91C8323FF}" dt="2023-11-22T09:28:30.541" v="202" actId="20577"/>
          <ac:spMkLst>
            <pc:docMk/>
            <pc:sldMk cId="960374861" sldId="268"/>
            <ac:spMk id="3" creationId="{A5CDB1B2-EE3D-B55A-308C-4A9DF997C042}"/>
          </ac:spMkLst>
        </pc:spChg>
        <pc:spChg chg="add">
          <ac:chgData name="Han Chau" userId="S::hchau@stevens.edu::8a03e20d-fad1-40a9-9b28-4c1eb5e88387" providerId="AD" clId="Web-{199FA646-0A70-D379-90D9-0FF91C8323FF}" dt="2023-11-22T09:27:50.211" v="195"/>
          <ac:spMkLst>
            <pc:docMk/>
            <pc:sldMk cId="960374861" sldId="268"/>
            <ac:spMk id="9" creationId="{C0763A76-9F1C-4FC5-82B7-DD475DA461B2}"/>
          </ac:spMkLst>
        </pc:spChg>
        <pc:spChg chg="add">
          <ac:chgData name="Han Chau" userId="S::hchau@stevens.edu::8a03e20d-fad1-40a9-9b28-4c1eb5e88387" providerId="AD" clId="Web-{199FA646-0A70-D379-90D9-0FF91C8323FF}" dt="2023-11-22T09:27:50.211" v="195"/>
          <ac:spMkLst>
            <pc:docMk/>
            <pc:sldMk cId="960374861" sldId="268"/>
            <ac:spMk id="11" creationId="{E81BF4F6-F2CF-4984-9D14-D6966D92F99F}"/>
          </ac:spMkLst>
        </pc:spChg>
        <pc:picChg chg="add">
          <ac:chgData name="Han Chau" userId="S::hchau@stevens.edu::8a03e20d-fad1-40a9-9b28-4c1eb5e88387" providerId="AD" clId="Web-{199FA646-0A70-D379-90D9-0FF91C8323FF}" dt="2023-11-22T09:27:50.211" v="195"/>
          <ac:picMkLst>
            <pc:docMk/>
            <pc:sldMk cId="960374861" sldId="268"/>
            <ac:picMk id="5" creationId="{CFB90AC1-C640-52FE-76DE-277FF80C59D9}"/>
          </ac:picMkLst>
        </pc:picChg>
      </pc:sldChg>
      <pc:sldChg chg="addSp delSp modSp new">
        <pc:chgData name="Han Chau" userId="S::hchau@stevens.edu::8a03e20d-fad1-40a9-9b28-4c1eb5e88387" providerId="AD" clId="Web-{199FA646-0A70-D379-90D9-0FF91C8323FF}" dt="2023-11-22T09:33:32.771" v="253"/>
        <pc:sldMkLst>
          <pc:docMk/>
          <pc:sldMk cId="352719381" sldId="269"/>
        </pc:sldMkLst>
        <pc:spChg chg="del mod">
          <ac:chgData name="Han Chau" userId="S::hchau@stevens.edu::8a03e20d-fad1-40a9-9b28-4c1eb5e88387" providerId="AD" clId="Web-{199FA646-0A70-D379-90D9-0FF91C8323FF}" dt="2023-11-22T09:31:01" v="226"/>
          <ac:spMkLst>
            <pc:docMk/>
            <pc:sldMk cId="352719381" sldId="269"/>
            <ac:spMk id="2" creationId="{7B829ABC-56A6-576B-6084-C43094032E9B}"/>
          </ac:spMkLst>
        </pc:spChg>
        <pc:spChg chg="del mod">
          <ac:chgData name="Han Chau" userId="S::hchau@stevens.edu::8a03e20d-fad1-40a9-9b28-4c1eb5e88387" providerId="AD" clId="Web-{199FA646-0A70-D379-90D9-0FF91C8323FF}" dt="2023-11-22T09:29:57.107" v="212"/>
          <ac:spMkLst>
            <pc:docMk/>
            <pc:sldMk cId="352719381" sldId="269"/>
            <ac:spMk id="3" creationId="{75380781-BC95-048B-7624-A5AAB03DE3AE}"/>
          </ac:spMkLst>
        </pc:spChg>
        <pc:spChg chg="add del mod">
          <ac:chgData name="Han Chau" userId="S::hchau@stevens.edu::8a03e20d-fad1-40a9-9b28-4c1eb5e88387" providerId="AD" clId="Web-{199FA646-0A70-D379-90D9-0FF91C8323FF}" dt="2023-11-22T09:33:32.771" v="253"/>
          <ac:spMkLst>
            <pc:docMk/>
            <pc:sldMk cId="352719381" sldId="269"/>
            <ac:spMk id="8" creationId="{A5641A42-4E87-1736-8C7E-82D468B1AA86}"/>
          </ac:spMkLst>
        </pc:spChg>
        <pc:picChg chg="add mod ord">
          <ac:chgData name="Han Chau" userId="S::hchau@stevens.edu::8a03e20d-fad1-40a9-9b28-4c1eb5e88387" providerId="AD" clId="Web-{199FA646-0A70-D379-90D9-0FF91C8323FF}" dt="2023-11-22T09:32:25.800" v="241" actId="1076"/>
          <ac:picMkLst>
            <pc:docMk/>
            <pc:sldMk cId="352719381" sldId="269"/>
            <ac:picMk id="4" creationId="{06D4310D-E014-E4C1-66A9-5F1D7347B0F0}"/>
          </ac:picMkLst>
        </pc:picChg>
        <pc:picChg chg="add mod">
          <ac:chgData name="Han Chau" userId="S::hchau@stevens.edu::8a03e20d-fad1-40a9-9b28-4c1eb5e88387" providerId="AD" clId="Web-{199FA646-0A70-D379-90D9-0FF91C8323FF}" dt="2023-11-22T09:33:00.942" v="247" actId="1076"/>
          <ac:picMkLst>
            <pc:docMk/>
            <pc:sldMk cId="352719381" sldId="269"/>
            <ac:picMk id="6" creationId="{F4D368B6-3073-8DC5-E18D-69B7C6E900F7}"/>
          </ac:picMkLst>
        </pc:picChg>
        <pc:picChg chg="add del">
          <ac:chgData name="Han Chau" userId="S::hchau@stevens.edu::8a03e20d-fad1-40a9-9b28-4c1eb5e88387" providerId="AD" clId="Web-{199FA646-0A70-D379-90D9-0FF91C8323FF}" dt="2023-11-22T09:31:38.220" v="233"/>
          <ac:picMkLst>
            <pc:docMk/>
            <pc:sldMk cId="352719381" sldId="269"/>
            <ac:picMk id="10" creationId="{4A6CF2C6-65F4-5BA1-D089-E5F3E6AB9A9A}"/>
          </ac:picMkLst>
        </pc:picChg>
        <pc:picChg chg="add mod">
          <ac:chgData name="Han Chau" userId="S::hchau@stevens.edu::8a03e20d-fad1-40a9-9b28-4c1eb5e88387" providerId="AD" clId="Web-{199FA646-0A70-D379-90D9-0FF91C8323FF}" dt="2023-11-22T09:32:32.597" v="243" actId="14100"/>
          <ac:picMkLst>
            <pc:docMk/>
            <pc:sldMk cId="352719381" sldId="269"/>
            <ac:picMk id="12" creationId="{9D6C3675-AE75-1992-2325-644BA1AB7894}"/>
          </ac:picMkLst>
        </pc:picChg>
        <pc:picChg chg="add mod">
          <ac:chgData name="Han Chau" userId="S::hchau@stevens.edu::8a03e20d-fad1-40a9-9b28-4c1eb5e88387" providerId="AD" clId="Web-{199FA646-0A70-D379-90D9-0FF91C8323FF}" dt="2023-11-22T09:33:25.224" v="252" actId="14100"/>
          <ac:picMkLst>
            <pc:docMk/>
            <pc:sldMk cId="352719381" sldId="269"/>
            <ac:picMk id="14" creationId="{DB398052-393B-99BC-3D50-E800DD34BAE5}"/>
          </ac:picMkLst>
        </pc:picChg>
      </pc:sldChg>
      <pc:sldChg chg="modSp new">
        <pc:chgData name="Han Chau" userId="S::hchau@stevens.edu::8a03e20d-fad1-40a9-9b28-4c1eb5e88387" providerId="AD" clId="Web-{199FA646-0A70-D379-90D9-0FF91C8323FF}" dt="2023-11-22T09:38:05.766" v="257" actId="20577"/>
        <pc:sldMkLst>
          <pc:docMk/>
          <pc:sldMk cId="298697590" sldId="270"/>
        </pc:sldMkLst>
        <pc:spChg chg="mod">
          <ac:chgData name="Han Chau" userId="S::hchau@stevens.edu::8a03e20d-fad1-40a9-9b28-4c1eb5e88387" providerId="AD" clId="Web-{199FA646-0A70-D379-90D9-0FF91C8323FF}" dt="2023-11-22T09:38:05.766" v="257" actId="20577"/>
          <ac:spMkLst>
            <pc:docMk/>
            <pc:sldMk cId="298697590" sldId="270"/>
            <ac:spMk id="2" creationId="{837B53CA-4F5C-B24E-11F9-277A09CD9BA2}"/>
          </ac:spMkLst>
        </pc:spChg>
      </pc:sldChg>
      <pc:sldChg chg="addSp delSp modSp new del">
        <pc:chgData name="Han Chau" userId="S::hchau@stevens.edu::8a03e20d-fad1-40a9-9b28-4c1eb5e88387" providerId="AD" clId="Web-{199FA646-0A70-D379-90D9-0FF91C8323FF}" dt="2023-11-22T09:31:41.314" v="234"/>
        <pc:sldMkLst>
          <pc:docMk/>
          <pc:sldMk cId="302227762" sldId="270"/>
        </pc:sldMkLst>
        <pc:spChg chg="del">
          <ac:chgData name="Han Chau" userId="S::hchau@stevens.edu::8a03e20d-fad1-40a9-9b28-4c1eb5e88387" providerId="AD" clId="Web-{199FA646-0A70-D379-90D9-0FF91C8323FF}" dt="2023-11-22T09:30:37.249" v="220"/>
          <ac:spMkLst>
            <pc:docMk/>
            <pc:sldMk cId="302227762" sldId="270"/>
            <ac:spMk id="3" creationId="{1FE8AF66-0497-9D07-3430-0FE9921AAC61}"/>
          </ac:spMkLst>
        </pc:spChg>
        <pc:picChg chg="add mod ord">
          <ac:chgData name="Han Chau" userId="S::hchau@stevens.edu::8a03e20d-fad1-40a9-9b28-4c1eb5e88387" providerId="AD" clId="Web-{199FA646-0A70-D379-90D9-0FF91C8323FF}" dt="2023-11-22T09:30:37.249" v="220"/>
          <ac:picMkLst>
            <pc:docMk/>
            <pc:sldMk cId="302227762" sldId="270"/>
            <ac:picMk id="4" creationId="{FE62C283-9F51-3EC7-CB99-CD0A8F322A4E}"/>
          </ac:picMkLst>
        </pc:picChg>
      </pc:sldChg>
      <pc:sldChg chg="addSp delSp modSp new del">
        <pc:chgData name="Han Chau" userId="S::hchau@stevens.edu::8a03e20d-fad1-40a9-9b28-4c1eb5e88387" providerId="AD" clId="Web-{199FA646-0A70-D379-90D9-0FF91C8323FF}" dt="2023-11-22T09:37:14.374" v="254"/>
        <pc:sldMkLst>
          <pc:docMk/>
          <pc:sldMk cId="4118219191" sldId="270"/>
        </pc:sldMkLst>
        <pc:spChg chg="del">
          <ac:chgData name="Han Chau" userId="S::hchau@stevens.edu::8a03e20d-fad1-40a9-9b28-4c1eb5e88387" providerId="AD" clId="Web-{199FA646-0A70-D379-90D9-0FF91C8323FF}" dt="2023-11-22T09:31:46.158" v="236"/>
          <ac:spMkLst>
            <pc:docMk/>
            <pc:sldMk cId="4118219191" sldId="270"/>
            <ac:spMk id="3" creationId="{E12392FC-E53B-4E45-F98C-59A7B9FB08DC}"/>
          </ac:spMkLst>
        </pc:spChg>
        <pc:picChg chg="add mod ord">
          <ac:chgData name="Han Chau" userId="S::hchau@stevens.edu::8a03e20d-fad1-40a9-9b28-4c1eb5e88387" providerId="AD" clId="Web-{199FA646-0A70-D379-90D9-0FF91C8323FF}" dt="2023-11-22T09:31:46.158" v="236"/>
          <ac:picMkLst>
            <pc:docMk/>
            <pc:sldMk cId="4118219191" sldId="270"/>
            <ac:picMk id="4" creationId="{2B074D48-ABB1-3D3F-B157-88B1E063A393}"/>
          </ac:picMkLst>
        </pc:picChg>
        <pc:picChg chg="add mod">
          <ac:chgData name="Han Chau" userId="S::hchau@stevens.edu::8a03e20d-fad1-40a9-9b28-4c1eb5e88387" providerId="AD" clId="Web-{199FA646-0A70-D379-90D9-0FF91C8323FF}" dt="2023-11-22T09:32:45.551" v="244"/>
          <ac:picMkLst>
            <pc:docMk/>
            <pc:sldMk cId="4118219191" sldId="270"/>
            <ac:picMk id="5" creationId="{BC9D613C-FBDB-7C52-C927-FAD42D639051}"/>
          </ac:picMkLst>
        </pc:picChg>
      </pc:sldChg>
      <pc:sldChg chg="new del">
        <pc:chgData name="Han Chau" userId="S::hchau@stevens.edu::8a03e20d-fad1-40a9-9b28-4c1eb5e88387" providerId="AD" clId="Web-{199FA646-0A70-D379-90D9-0FF91C8323FF}" dt="2023-11-22T09:38:19.673" v="259"/>
        <pc:sldMkLst>
          <pc:docMk/>
          <pc:sldMk cId="1307784826" sldId="271"/>
        </pc:sldMkLst>
      </pc:sldChg>
      <pc:sldChg chg="addSp delSp modSp new mod setBg addAnim delAnim">
        <pc:chgData name="Han Chau" userId="S::hchau@stevens.edu::8a03e20d-fad1-40a9-9b28-4c1eb5e88387" providerId="AD" clId="Web-{199FA646-0A70-D379-90D9-0FF91C8323FF}" dt="2023-11-22T09:39:02.393" v="271"/>
        <pc:sldMkLst>
          <pc:docMk/>
          <pc:sldMk cId="3490497927" sldId="271"/>
        </pc:sldMkLst>
        <pc:spChg chg="mod">
          <ac:chgData name="Han Chau" userId="S::hchau@stevens.edu::8a03e20d-fad1-40a9-9b28-4c1eb5e88387" providerId="AD" clId="Web-{199FA646-0A70-D379-90D9-0FF91C8323FF}" dt="2023-11-22T09:39:02.393" v="271"/>
          <ac:spMkLst>
            <pc:docMk/>
            <pc:sldMk cId="3490497927" sldId="271"/>
            <ac:spMk id="2" creationId="{77A381DB-8541-E16E-3227-2CB1055F24FE}"/>
          </ac:spMkLst>
        </pc:spChg>
        <pc:spChg chg="add del">
          <ac:chgData name="Han Chau" userId="S::hchau@stevens.edu::8a03e20d-fad1-40a9-9b28-4c1eb5e88387" providerId="AD" clId="Web-{199FA646-0A70-D379-90D9-0FF91C8323FF}" dt="2023-11-22T09:39:02.378" v="270"/>
          <ac:spMkLst>
            <pc:docMk/>
            <pc:sldMk cId="3490497927" sldId="271"/>
            <ac:spMk id="9" creationId="{665DBBEF-238B-476B-96AB-8AAC3224ECEA}"/>
          </ac:spMkLst>
        </pc:spChg>
        <pc:spChg chg="add del">
          <ac:chgData name="Han Chau" userId="S::hchau@stevens.edu::8a03e20d-fad1-40a9-9b28-4c1eb5e88387" providerId="AD" clId="Web-{199FA646-0A70-D379-90D9-0FF91C8323FF}" dt="2023-11-22T09:39:02.378" v="270"/>
          <ac:spMkLst>
            <pc:docMk/>
            <pc:sldMk cId="3490497927" sldId="271"/>
            <ac:spMk id="11" creationId="{3FCFB1DE-0B7E-48CC-BA90-B2AB0889F9D6}"/>
          </ac:spMkLst>
        </pc:spChg>
        <pc:spChg chg="add">
          <ac:chgData name="Han Chau" userId="S::hchau@stevens.edu::8a03e20d-fad1-40a9-9b28-4c1eb5e88387" providerId="AD" clId="Web-{199FA646-0A70-D379-90D9-0FF91C8323FF}" dt="2023-11-22T09:39:02.393" v="271"/>
          <ac:spMkLst>
            <pc:docMk/>
            <pc:sldMk cId="3490497927" sldId="271"/>
            <ac:spMk id="13" creationId="{337940BB-FBC4-492E-BD92-3B7B914D0EAE}"/>
          </ac:spMkLst>
        </pc:spChg>
        <pc:spChg chg="add">
          <ac:chgData name="Han Chau" userId="S::hchau@stevens.edu::8a03e20d-fad1-40a9-9b28-4c1eb5e88387" providerId="AD" clId="Web-{199FA646-0A70-D379-90D9-0FF91C8323FF}" dt="2023-11-22T09:39:02.393" v="271"/>
          <ac:spMkLst>
            <pc:docMk/>
            <pc:sldMk cId="3490497927" sldId="271"/>
            <ac:spMk id="15" creationId="{3FCFB1DE-0B7E-48CC-BA90-B2AB0889F9D6}"/>
          </ac:spMkLst>
        </pc:spChg>
        <pc:picChg chg="add del">
          <ac:chgData name="Han Chau" userId="S::hchau@stevens.edu::8a03e20d-fad1-40a9-9b28-4c1eb5e88387" providerId="AD" clId="Web-{199FA646-0A70-D379-90D9-0FF91C8323FF}" dt="2023-11-22T09:39:02.378" v="270"/>
          <ac:picMkLst>
            <pc:docMk/>
            <pc:sldMk cId="3490497927" sldId="271"/>
            <ac:picMk id="6" creationId="{BD0E12CB-9D59-0742-3A0F-E231E04FA727}"/>
          </ac:picMkLst>
        </pc:picChg>
        <pc:picChg chg="add">
          <ac:chgData name="Han Chau" userId="S::hchau@stevens.edu::8a03e20d-fad1-40a9-9b28-4c1eb5e88387" providerId="AD" clId="Web-{199FA646-0A70-D379-90D9-0FF91C8323FF}" dt="2023-11-22T09:39:02.393" v="271"/>
          <ac:picMkLst>
            <pc:docMk/>
            <pc:sldMk cId="3490497927" sldId="271"/>
            <ac:picMk id="14" creationId="{3414E616-D91F-708A-058A-9FA49D6D3864}"/>
          </ac:picMkLst>
        </pc:picChg>
      </pc:sldChg>
      <pc:sldChg chg="new del">
        <pc:chgData name="Han Chau" userId="S::hchau@stevens.edu::8a03e20d-fad1-40a9-9b28-4c1eb5e88387" providerId="AD" clId="Web-{199FA646-0A70-D379-90D9-0FF91C8323FF}" dt="2023-11-22T09:40:00.239" v="273"/>
        <pc:sldMkLst>
          <pc:docMk/>
          <pc:sldMk cId="242013033" sldId="272"/>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BC063D5F-1C5E-449A-BF4B-38D21CD0483F}"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1D87B792-8291-4945-94BB-9159850A19FE}">
      <dgm:prSet/>
      <dgm:spPr/>
      <dgm:t>
        <a:bodyPr/>
        <a:lstStyle/>
        <a:p>
          <a:r>
            <a:rPr lang="en-US"/>
            <a:t>Problem and research question</a:t>
          </a:r>
        </a:p>
      </dgm:t>
    </dgm:pt>
    <dgm:pt modelId="{B985B8CF-8779-486B-89D0-2AA661FD681B}" type="parTrans" cxnId="{81ED1742-9724-486C-AEE0-396F55B3A277}">
      <dgm:prSet/>
      <dgm:spPr/>
      <dgm:t>
        <a:bodyPr/>
        <a:lstStyle/>
        <a:p>
          <a:endParaRPr lang="en-US"/>
        </a:p>
      </dgm:t>
    </dgm:pt>
    <dgm:pt modelId="{35BA2275-1FF4-4779-816A-96E615723479}" type="sibTrans" cxnId="{81ED1742-9724-486C-AEE0-396F55B3A277}">
      <dgm:prSet/>
      <dgm:spPr/>
      <dgm:t>
        <a:bodyPr/>
        <a:lstStyle/>
        <a:p>
          <a:endParaRPr lang="en-US"/>
        </a:p>
      </dgm:t>
    </dgm:pt>
    <dgm:pt modelId="{8EAA9EFC-F6E8-4711-BB25-11AF2FCE7148}">
      <dgm:prSet/>
      <dgm:spPr/>
      <dgm:t>
        <a:bodyPr/>
        <a:lstStyle/>
        <a:p>
          <a:r>
            <a:rPr lang="en-US"/>
            <a:t>Data description and insights</a:t>
          </a:r>
        </a:p>
      </dgm:t>
    </dgm:pt>
    <dgm:pt modelId="{C94D6DFD-8B75-4AA7-8EEA-3A5F42405C9E}" type="parTrans" cxnId="{53F9AB69-1867-4D92-BA78-D6FDDDC59E9F}">
      <dgm:prSet/>
      <dgm:spPr/>
      <dgm:t>
        <a:bodyPr/>
        <a:lstStyle/>
        <a:p>
          <a:endParaRPr lang="en-US"/>
        </a:p>
      </dgm:t>
    </dgm:pt>
    <dgm:pt modelId="{8529C109-BEEB-4865-A6BC-66BD6ED4469A}" type="sibTrans" cxnId="{53F9AB69-1867-4D92-BA78-D6FDDDC59E9F}">
      <dgm:prSet/>
      <dgm:spPr/>
      <dgm:t>
        <a:bodyPr/>
        <a:lstStyle/>
        <a:p>
          <a:endParaRPr lang="en-US"/>
        </a:p>
      </dgm:t>
    </dgm:pt>
    <dgm:pt modelId="{337EC98D-68B8-4173-A4FA-590067525360}">
      <dgm:prSet/>
      <dgm:spPr/>
      <dgm:t>
        <a:bodyPr/>
        <a:lstStyle/>
        <a:p>
          <a:r>
            <a:rPr lang="en-US"/>
            <a:t>Data pre-processing</a:t>
          </a:r>
        </a:p>
      </dgm:t>
    </dgm:pt>
    <dgm:pt modelId="{B7B9DFCB-ABB7-4F4D-B701-2CABBE17DA7F}" type="parTrans" cxnId="{40E7A0AC-2C0B-41D2-B008-5F7305A03647}">
      <dgm:prSet/>
      <dgm:spPr/>
      <dgm:t>
        <a:bodyPr/>
        <a:lstStyle/>
        <a:p>
          <a:endParaRPr lang="en-US"/>
        </a:p>
      </dgm:t>
    </dgm:pt>
    <dgm:pt modelId="{ACECDF17-00F2-4D8B-8B96-B98EAEE5B19F}" type="sibTrans" cxnId="{40E7A0AC-2C0B-41D2-B008-5F7305A03647}">
      <dgm:prSet/>
      <dgm:spPr/>
      <dgm:t>
        <a:bodyPr/>
        <a:lstStyle/>
        <a:p>
          <a:endParaRPr lang="en-US"/>
        </a:p>
      </dgm:t>
    </dgm:pt>
    <dgm:pt modelId="{EFF45216-8E38-42FF-8492-ED5E0F710381}">
      <dgm:prSet/>
      <dgm:spPr/>
      <dgm:t>
        <a:bodyPr/>
        <a:lstStyle/>
        <a:p>
          <a:r>
            <a:rPr lang="en-US"/>
            <a:t>Method</a:t>
          </a:r>
        </a:p>
      </dgm:t>
    </dgm:pt>
    <dgm:pt modelId="{24A8AE88-B66D-47A7-8244-49AE9396E889}" type="parTrans" cxnId="{BCCF0141-71C7-4AFF-9360-88AE2EEBFEA9}">
      <dgm:prSet/>
      <dgm:spPr/>
      <dgm:t>
        <a:bodyPr/>
        <a:lstStyle/>
        <a:p>
          <a:endParaRPr lang="en-US"/>
        </a:p>
      </dgm:t>
    </dgm:pt>
    <dgm:pt modelId="{B053927F-2E84-4C21-81AB-47081440CDDF}" type="sibTrans" cxnId="{BCCF0141-71C7-4AFF-9360-88AE2EEBFEA9}">
      <dgm:prSet/>
      <dgm:spPr/>
      <dgm:t>
        <a:bodyPr/>
        <a:lstStyle/>
        <a:p>
          <a:endParaRPr lang="en-US"/>
        </a:p>
      </dgm:t>
    </dgm:pt>
    <dgm:pt modelId="{BD955DB1-898D-41B7-8883-1EBA9D3383E4}">
      <dgm:prSet/>
      <dgm:spPr/>
      <dgm:t>
        <a:bodyPr/>
        <a:lstStyle/>
        <a:p>
          <a:r>
            <a:rPr lang="en-US"/>
            <a:t>Analysis and results</a:t>
          </a:r>
        </a:p>
      </dgm:t>
    </dgm:pt>
    <dgm:pt modelId="{E15BF218-E264-4B90-B6C0-7E1A0B31694F}" type="parTrans" cxnId="{F0C7AC97-2ED3-4F70-9B22-49607BC0FD18}">
      <dgm:prSet/>
      <dgm:spPr/>
      <dgm:t>
        <a:bodyPr/>
        <a:lstStyle/>
        <a:p>
          <a:endParaRPr lang="en-US"/>
        </a:p>
      </dgm:t>
    </dgm:pt>
    <dgm:pt modelId="{CFDFACB6-9E1F-4817-9F2E-DB4032088E53}" type="sibTrans" cxnId="{F0C7AC97-2ED3-4F70-9B22-49607BC0FD18}">
      <dgm:prSet/>
      <dgm:spPr/>
      <dgm:t>
        <a:bodyPr/>
        <a:lstStyle/>
        <a:p>
          <a:endParaRPr lang="en-US"/>
        </a:p>
      </dgm:t>
    </dgm:pt>
    <dgm:pt modelId="{B49C6BE4-32A0-4703-9DBC-22E9864F94D4}">
      <dgm:prSet/>
      <dgm:spPr/>
      <dgm:t>
        <a:bodyPr/>
        <a:lstStyle/>
        <a:p>
          <a:r>
            <a:rPr lang="en-US"/>
            <a:t>Conclusion</a:t>
          </a:r>
        </a:p>
      </dgm:t>
    </dgm:pt>
    <dgm:pt modelId="{FB087429-4919-493F-9CFB-1B5E53809811}" type="parTrans" cxnId="{F7202787-0DB1-425A-94A0-3923D802761C}">
      <dgm:prSet/>
      <dgm:spPr/>
      <dgm:t>
        <a:bodyPr/>
        <a:lstStyle/>
        <a:p>
          <a:endParaRPr lang="en-US"/>
        </a:p>
      </dgm:t>
    </dgm:pt>
    <dgm:pt modelId="{97574CE8-4ADE-46D3-B54C-5CF22734EBDD}" type="sibTrans" cxnId="{F7202787-0DB1-425A-94A0-3923D802761C}">
      <dgm:prSet/>
      <dgm:spPr/>
      <dgm:t>
        <a:bodyPr/>
        <a:lstStyle/>
        <a:p>
          <a:endParaRPr lang="en-US"/>
        </a:p>
      </dgm:t>
    </dgm:pt>
    <dgm:pt modelId="{489AADDF-88DD-49D6-907F-9CC43A3E7BED}" type="pres">
      <dgm:prSet presAssocID="{BC063D5F-1C5E-449A-BF4B-38D21CD0483F}" presName="root" presStyleCnt="0">
        <dgm:presLayoutVars>
          <dgm:dir/>
          <dgm:resizeHandles val="exact"/>
        </dgm:presLayoutVars>
      </dgm:prSet>
      <dgm:spPr/>
    </dgm:pt>
    <dgm:pt modelId="{30541477-7CD7-4A11-9660-3CDF9EC939A3}" type="pres">
      <dgm:prSet presAssocID="{BC063D5F-1C5E-449A-BF4B-38D21CD0483F}" presName="container" presStyleCnt="0">
        <dgm:presLayoutVars>
          <dgm:dir/>
          <dgm:resizeHandles val="exact"/>
        </dgm:presLayoutVars>
      </dgm:prSet>
      <dgm:spPr/>
    </dgm:pt>
    <dgm:pt modelId="{CAFA3F3B-A499-4399-BB87-BBE7404298BD}" type="pres">
      <dgm:prSet presAssocID="{1D87B792-8291-4945-94BB-9159850A19FE}" presName="compNode" presStyleCnt="0"/>
      <dgm:spPr/>
    </dgm:pt>
    <dgm:pt modelId="{38E94297-3DE0-4775-A29B-4B3E1E120003}" type="pres">
      <dgm:prSet presAssocID="{1D87B792-8291-4945-94BB-9159850A19FE}" presName="iconBgRect" presStyleLbl="bgShp" presStyleIdx="0" presStyleCnt="6"/>
      <dgm:spPr/>
    </dgm:pt>
    <dgm:pt modelId="{620D165C-49B9-412A-B505-9AD90341D1D7}" type="pres">
      <dgm:prSet presAssocID="{1D87B792-8291-4945-94BB-9159850A19F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14C8F051-7A5F-437B-8455-C5F85830696D}" type="pres">
      <dgm:prSet presAssocID="{1D87B792-8291-4945-94BB-9159850A19FE}" presName="spaceRect" presStyleCnt="0"/>
      <dgm:spPr/>
    </dgm:pt>
    <dgm:pt modelId="{841EBAC7-00C5-4E1F-9380-8566269E1144}" type="pres">
      <dgm:prSet presAssocID="{1D87B792-8291-4945-94BB-9159850A19FE}" presName="textRect" presStyleLbl="revTx" presStyleIdx="0" presStyleCnt="6">
        <dgm:presLayoutVars>
          <dgm:chMax val="1"/>
          <dgm:chPref val="1"/>
        </dgm:presLayoutVars>
      </dgm:prSet>
      <dgm:spPr/>
    </dgm:pt>
    <dgm:pt modelId="{D16D6905-D7F9-4FB5-8F4C-913BE5461C24}" type="pres">
      <dgm:prSet presAssocID="{35BA2275-1FF4-4779-816A-96E615723479}" presName="sibTrans" presStyleLbl="sibTrans2D1" presStyleIdx="0" presStyleCnt="0"/>
      <dgm:spPr/>
    </dgm:pt>
    <dgm:pt modelId="{2DA074AC-D940-46DB-BB3A-C60018511B64}" type="pres">
      <dgm:prSet presAssocID="{8EAA9EFC-F6E8-4711-BB25-11AF2FCE7148}" presName="compNode" presStyleCnt="0"/>
      <dgm:spPr/>
    </dgm:pt>
    <dgm:pt modelId="{57D584E8-809B-4A5F-8578-C39FBE850F01}" type="pres">
      <dgm:prSet presAssocID="{8EAA9EFC-F6E8-4711-BB25-11AF2FCE7148}" presName="iconBgRect" presStyleLbl="bgShp" presStyleIdx="1" presStyleCnt="6"/>
      <dgm:spPr/>
    </dgm:pt>
    <dgm:pt modelId="{9E116B8A-3608-47A5-9383-2C51A7C49D18}" type="pres">
      <dgm:prSet presAssocID="{8EAA9EFC-F6E8-4711-BB25-11AF2FCE714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C8429F63-5A8A-4E5B-B04D-E32DE29C449A}" type="pres">
      <dgm:prSet presAssocID="{8EAA9EFC-F6E8-4711-BB25-11AF2FCE7148}" presName="spaceRect" presStyleCnt="0"/>
      <dgm:spPr/>
    </dgm:pt>
    <dgm:pt modelId="{663D4B98-ECA4-4440-A4A6-167DBA756C8E}" type="pres">
      <dgm:prSet presAssocID="{8EAA9EFC-F6E8-4711-BB25-11AF2FCE7148}" presName="textRect" presStyleLbl="revTx" presStyleIdx="1" presStyleCnt="6">
        <dgm:presLayoutVars>
          <dgm:chMax val="1"/>
          <dgm:chPref val="1"/>
        </dgm:presLayoutVars>
      </dgm:prSet>
      <dgm:spPr/>
    </dgm:pt>
    <dgm:pt modelId="{2A250BC4-7D55-4097-AB6D-3105BD766079}" type="pres">
      <dgm:prSet presAssocID="{8529C109-BEEB-4865-A6BC-66BD6ED4469A}" presName="sibTrans" presStyleLbl="sibTrans2D1" presStyleIdx="0" presStyleCnt="0"/>
      <dgm:spPr/>
    </dgm:pt>
    <dgm:pt modelId="{03BEF9B9-5160-4A7F-B4BB-8F529C953CFF}" type="pres">
      <dgm:prSet presAssocID="{337EC98D-68B8-4173-A4FA-590067525360}" presName="compNode" presStyleCnt="0"/>
      <dgm:spPr/>
    </dgm:pt>
    <dgm:pt modelId="{D503EF42-FE98-4F15-AEAE-784F1AEC0423}" type="pres">
      <dgm:prSet presAssocID="{337EC98D-68B8-4173-A4FA-590067525360}" presName="iconBgRect" presStyleLbl="bgShp" presStyleIdx="2" presStyleCnt="6"/>
      <dgm:spPr/>
    </dgm:pt>
    <dgm:pt modelId="{B2722C55-E1DD-4CD1-9763-1D656A60ED99}" type="pres">
      <dgm:prSet presAssocID="{337EC98D-68B8-4173-A4FA-59006752536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A6DCBF8F-41DE-4416-B2BE-4FCE5E91C392}" type="pres">
      <dgm:prSet presAssocID="{337EC98D-68B8-4173-A4FA-590067525360}" presName="spaceRect" presStyleCnt="0"/>
      <dgm:spPr/>
    </dgm:pt>
    <dgm:pt modelId="{82F7DE2D-CD64-48ED-81E4-9027CF41C7EC}" type="pres">
      <dgm:prSet presAssocID="{337EC98D-68B8-4173-A4FA-590067525360}" presName="textRect" presStyleLbl="revTx" presStyleIdx="2" presStyleCnt="6">
        <dgm:presLayoutVars>
          <dgm:chMax val="1"/>
          <dgm:chPref val="1"/>
        </dgm:presLayoutVars>
      </dgm:prSet>
      <dgm:spPr/>
    </dgm:pt>
    <dgm:pt modelId="{5B59DF08-F03C-4AB4-8FCF-43F25609D048}" type="pres">
      <dgm:prSet presAssocID="{ACECDF17-00F2-4D8B-8B96-B98EAEE5B19F}" presName="sibTrans" presStyleLbl="sibTrans2D1" presStyleIdx="0" presStyleCnt="0"/>
      <dgm:spPr/>
    </dgm:pt>
    <dgm:pt modelId="{451CBD2C-7B8A-4073-94F3-C51BFA79683A}" type="pres">
      <dgm:prSet presAssocID="{EFF45216-8E38-42FF-8492-ED5E0F710381}" presName="compNode" presStyleCnt="0"/>
      <dgm:spPr/>
    </dgm:pt>
    <dgm:pt modelId="{7332DDFF-711A-4CA0-8E7B-DCF2497B75C0}" type="pres">
      <dgm:prSet presAssocID="{EFF45216-8E38-42FF-8492-ED5E0F710381}" presName="iconBgRect" presStyleLbl="bgShp" presStyleIdx="3" presStyleCnt="6"/>
      <dgm:spPr/>
    </dgm:pt>
    <dgm:pt modelId="{2BF92D08-126D-42FA-AA63-7E5B003260C0}" type="pres">
      <dgm:prSet presAssocID="{EFF45216-8E38-42FF-8492-ED5E0F71038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ircles with Arrows"/>
        </a:ext>
      </dgm:extLst>
    </dgm:pt>
    <dgm:pt modelId="{3DA1A66D-7F5A-414B-A9E4-0295787B7A0E}" type="pres">
      <dgm:prSet presAssocID="{EFF45216-8E38-42FF-8492-ED5E0F710381}" presName="spaceRect" presStyleCnt="0"/>
      <dgm:spPr/>
    </dgm:pt>
    <dgm:pt modelId="{31DCB2A2-6A7F-4364-9576-60CB2A32FE08}" type="pres">
      <dgm:prSet presAssocID="{EFF45216-8E38-42FF-8492-ED5E0F710381}" presName="textRect" presStyleLbl="revTx" presStyleIdx="3" presStyleCnt="6">
        <dgm:presLayoutVars>
          <dgm:chMax val="1"/>
          <dgm:chPref val="1"/>
        </dgm:presLayoutVars>
      </dgm:prSet>
      <dgm:spPr/>
    </dgm:pt>
    <dgm:pt modelId="{59E0F6C6-22AA-45B4-B107-72BF79127973}" type="pres">
      <dgm:prSet presAssocID="{B053927F-2E84-4C21-81AB-47081440CDDF}" presName="sibTrans" presStyleLbl="sibTrans2D1" presStyleIdx="0" presStyleCnt="0"/>
      <dgm:spPr/>
    </dgm:pt>
    <dgm:pt modelId="{6265757E-15FA-48B3-A2F6-46DE99DC4D04}" type="pres">
      <dgm:prSet presAssocID="{BD955DB1-898D-41B7-8883-1EBA9D3383E4}" presName="compNode" presStyleCnt="0"/>
      <dgm:spPr/>
    </dgm:pt>
    <dgm:pt modelId="{A65642F9-8E93-431A-B4DA-5F380E3045EE}" type="pres">
      <dgm:prSet presAssocID="{BD955DB1-898D-41B7-8883-1EBA9D3383E4}" presName="iconBgRect" presStyleLbl="bgShp" presStyleIdx="4" presStyleCnt="6"/>
      <dgm:spPr/>
    </dgm:pt>
    <dgm:pt modelId="{97E8DBE5-70D2-46C0-923B-D6B21FF448BB}" type="pres">
      <dgm:prSet presAssocID="{BD955DB1-898D-41B7-8883-1EBA9D3383E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6CAB03BE-CBA5-42E9-8DE4-C0D6037304C6}" type="pres">
      <dgm:prSet presAssocID="{BD955DB1-898D-41B7-8883-1EBA9D3383E4}" presName="spaceRect" presStyleCnt="0"/>
      <dgm:spPr/>
    </dgm:pt>
    <dgm:pt modelId="{6BD5B928-B5ED-4BE8-8361-EB0B6BC70835}" type="pres">
      <dgm:prSet presAssocID="{BD955DB1-898D-41B7-8883-1EBA9D3383E4}" presName="textRect" presStyleLbl="revTx" presStyleIdx="4" presStyleCnt="6">
        <dgm:presLayoutVars>
          <dgm:chMax val="1"/>
          <dgm:chPref val="1"/>
        </dgm:presLayoutVars>
      </dgm:prSet>
      <dgm:spPr/>
    </dgm:pt>
    <dgm:pt modelId="{F35EBA90-B5AA-49AE-93BF-77F660139C64}" type="pres">
      <dgm:prSet presAssocID="{CFDFACB6-9E1F-4817-9F2E-DB4032088E53}" presName="sibTrans" presStyleLbl="sibTrans2D1" presStyleIdx="0" presStyleCnt="0"/>
      <dgm:spPr/>
    </dgm:pt>
    <dgm:pt modelId="{65138771-3D74-4C38-8209-05AEBFC197EC}" type="pres">
      <dgm:prSet presAssocID="{B49C6BE4-32A0-4703-9DBC-22E9864F94D4}" presName="compNode" presStyleCnt="0"/>
      <dgm:spPr/>
    </dgm:pt>
    <dgm:pt modelId="{3D2B65C5-4AFF-4BCB-92EF-AA8B1A2EBB16}" type="pres">
      <dgm:prSet presAssocID="{B49C6BE4-32A0-4703-9DBC-22E9864F94D4}" presName="iconBgRect" presStyleLbl="bgShp" presStyleIdx="5" presStyleCnt="6"/>
      <dgm:spPr/>
    </dgm:pt>
    <dgm:pt modelId="{C2677881-6826-4453-88B9-7BB817EBECAF}" type="pres">
      <dgm:prSet presAssocID="{B49C6BE4-32A0-4703-9DBC-22E9864F94D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avel"/>
        </a:ext>
      </dgm:extLst>
    </dgm:pt>
    <dgm:pt modelId="{7DAF28E2-78E8-4A8F-88E5-9B97C9815B63}" type="pres">
      <dgm:prSet presAssocID="{B49C6BE4-32A0-4703-9DBC-22E9864F94D4}" presName="spaceRect" presStyleCnt="0"/>
      <dgm:spPr/>
    </dgm:pt>
    <dgm:pt modelId="{4708030C-B6A6-4BD7-AE50-F0F3BA819A03}" type="pres">
      <dgm:prSet presAssocID="{B49C6BE4-32A0-4703-9DBC-22E9864F94D4}" presName="textRect" presStyleLbl="revTx" presStyleIdx="5" presStyleCnt="6">
        <dgm:presLayoutVars>
          <dgm:chMax val="1"/>
          <dgm:chPref val="1"/>
        </dgm:presLayoutVars>
      </dgm:prSet>
      <dgm:spPr/>
    </dgm:pt>
  </dgm:ptLst>
  <dgm:cxnLst>
    <dgm:cxn modelId="{D7CD0801-ABBC-4629-A108-CF8D8AD2CB74}" type="presOf" srcId="{B053927F-2E84-4C21-81AB-47081440CDDF}" destId="{59E0F6C6-22AA-45B4-B107-72BF79127973}" srcOrd="0" destOrd="0" presId="urn:microsoft.com/office/officeart/2018/2/layout/IconCircleList"/>
    <dgm:cxn modelId="{F9EAE504-A194-4441-8F92-569CD6B3BED9}" type="presOf" srcId="{ACECDF17-00F2-4D8B-8B96-B98EAEE5B19F}" destId="{5B59DF08-F03C-4AB4-8FCF-43F25609D048}" srcOrd="0" destOrd="0" presId="urn:microsoft.com/office/officeart/2018/2/layout/IconCircleList"/>
    <dgm:cxn modelId="{77BCEB1A-6D44-4AD8-B11F-D7965C25DEE0}" type="presOf" srcId="{BD955DB1-898D-41B7-8883-1EBA9D3383E4}" destId="{6BD5B928-B5ED-4BE8-8361-EB0B6BC70835}" srcOrd="0" destOrd="0" presId="urn:microsoft.com/office/officeart/2018/2/layout/IconCircleList"/>
    <dgm:cxn modelId="{61664D1C-7EA6-4C26-AC8F-F1BA1CF804DE}" type="presOf" srcId="{8EAA9EFC-F6E8-4711-BB25-11AF2FCE7148}" destId="{663D4B98-ECA4-4440-A4A6-167DBA756C8E}" srcOrd="0" destOrd="0" presId="urn:microsoft.com/office/officeart/2018/2/layout/IconCircleList"/>
    <dgm:cxn modelId="{B1099D24-BF88-4EE2-8745-810E3CF98F10}" type="presOf" srcId="{BC063D5F-1C5E-449A-BF4B-38D21CD0483F}" destId="{489AADDF-88DD-49D6-907F-9CC43A3E7BED}" srcOrd="0" destOrd="0" presId="urn:microsoft.com/office/officeart/2018/2/layout/IconCircleList"/>
    <dgm:cxn modelId="{8C1F283E-94E4-4A30-A8B0-DF1752D82D75}" type="presOf" srcId="{337EC98D-68B8-4173-A4FA-590067525360}" destId="{82F7DE2D-CD64-48ED-81E4-9027CF41C7EC}" srcOrd="0" destOrd="0" presId="urn:microsoft.com/office/officeart/2018/2/layout/IconCircleList"/>
    <dgm:cxn modelId="{BCCF0141-71C7-4AFF-9360-88AE2EEBFEA9}" srcId="{BC063D5F-1C5E-449A-BF4B-38D21CD0483F}" destId="{EFF45216-8E38-42FF-8492-ED5E0F710381}" srcOrd="3" destOrd="0" parTransId="{24A8AE88-B66D-47A7-8244-49AE9396E889}" sibTransId="{B053927F-2E84-4C21-81AB-47081440CDDF}"/>
    <dgm:cxn modelId="{81ED1742-9724-486C-AEE0-396F55B3A277}" srcId="{BC063D5F-1C5E-449A-BF4B-38D21CD0483F}" destId="{1D87B792-8291-4945-94BB-9159850A19FE}" srcOrd="0" destOrd="0" parTransId="{B985B8CF-8779-486B-89D0-2AA661FD681B}" sibTransId="{35BA2275-1FF4-4779-816A-96E615723479}"/>
    <dgm:cxn modelId="{53F9AB69-1867-4D92-BA78-D6FDDDC59E9F}" srcId="{BC063D5F-1C5E-449A-BF4B-38D21CD0483F}" destId="{8EAA9EFC-F6E8-4711-BB25-11AF2FCE7148}" srcOrd="1" destOrd="0" parTransId="{C94D6DFD-8B75-4AA7-8EEA-3A5F42405C9E}" sibTransId="{8529C109-BEEB-4865-A6BC-66BD6ED4469A}"/>
    <dgm:cxn modelId="{D89C8573-CF22-4A07-A3D1-009BD9534559}" type="presOf" srcId="{CFDFACB6-9E1F-4817-9F2E-DB4032088E53}" destId="{F35EBA90-B5AA-49AE-93BF-77F660139C64}" srcOrd="0" destOrd="0" presId="urn:microsoft.com/office/officeart/2018/2/layout/IconCircleList"/>
    <dgm:cxn modelId="{F4053F7A-404C-4C46-AD2E-C43EEE93D560}" type="presOf" srcId="{8529C109-BEEB-4865-A6BC-66BD6ED4469A}" destId="{2A250BC4-7D55-4097-AB6D-3105BD766079}" srcOrd="0" destOrd="0" presId="urn:microsoft.com/office/officeart/2018/2/layout/IconCircleList"/>
    <dgm:cxn modelId="{BCDE2B83-B46B-473F-9E4A-7D5D71712A30}" type="presOf" srcId="{EFF45216-8E38-42FF-8492-ED5E0F710381}" destId="{31DCB2A2-6A7F-4364-9576-60CB2A32FE08}" srcOrd="0" destOrd="0" presId="urn:microsoft.com/office/officeart/2018/2/layout/IconCircleList"/>
    <dgm:cxn modelId="{F7202787-0DB1-425A-94A0-3923D802761C}" srcId="{BC063D5F-1C5E-449A-BF4B-38D21CD0483F}" destId="{B49C6BE4-32A0-4703-9DBC-22E9864F94D4}" srcOrd="5" destOrd="0" parTransId="{FB087429-4919-493F-9CFB-1B5E53809811}" sibTransId="{97574CE8-4ADE-46D3-B54C-5CF22734EBDD}"/>
    <dgm:cxn modelId="{F0C7AC97-2ED3-4F70-9B22-49607BC0FD18}" srcId="{BC063D5F-1C5E-449A-BF4B-38D21CD0483F}" destId="{BD955DB1-898D-41B7-8883-1EBA9D3383E4}" srcOrd="4" destOrd="0" parTransId="{E15BF218-E264-4B90-B6C0-7E1A0B31694F}" sibTransId="{CFDFACB6-9E1F-4817-9F2E-DB4032088E53}"/>
    <dgm:cxn modelId="{40E7A0AC-2C0B-41D2-B008-5F7305A03647}" srcId="{BC063D5F-1C5E-449A-BF4B-38D21CD0483F}" destId="{337EC98D-68B8-4173-A4FA-590067525360}" srcOrd="2" destOrd="0" parTransId="{B7B9DFCB-ABB7-4F4D-B701-2CABBE17DA7F}" sibTransId="{ACECDF17-00F2-4D8B-8B96-B98EAEE5B19F}"/>
    <dgm:cxn modelId="{4FDB52B1-7482-459F-8433-20BCA43148AA}" type="presOf" srcId="{1D87B792-8291-4945-94BB-9159850A19FE}" destId="{841EBAC7-00C5-4E1F-9380-8566269E1144}" srcOrd="0" destOrd="0" presId="urn:microsoft.com/office/officeart/2018/2/layout/IconCircleList"/>
    <dgm:cxn modelId="{7553DCD4-2962-448C-A1F7-C2DC466ED9A7}" type="presOf" srcId="{B49C6BE4-32A0-4703-9DBC-22E9864F94D4}" destId="{4708030C-B6A6-4BD7-AE50-F0F3BA819A03}" srcOrd="0" destOrd="0" presId="urn:microsoft.com/office/officeart/2018/2/layout/IconCircleList"/>
    <dgm:cxn modelId="{E2010FF3-6938-46A1-A3DE-2392BD21C5F6}" type="presOf" srcId="{35BA2275-1FF4-4779-816A-96E615723479}" destId="{D16D6905-D7F9-4FB5-8F4C-913BE5461C24}" srcOrd="0" destOrd="0" presId="urn:microsoft.com/office/officeart/2018/2/layout/IconCircleList"/>
    <dgm:cxn modelId="{204CB678-7677-49EF-A767-434F42730D3D}" type="presParOf" srcId="{489AADDF-88DD-49D6-907F-9CC43A3E7BED}" destId="{30541477-7CD7-4A11-9660-3CDF9EC939A3}" srcOrd="0" destOrd="0" presId="urn:microsoft.com/office/officeart/2018/2/layout/IconCircleList"/>
    <dgm:cxn modelId="{1E675775-920D-4FEC-91D8-782B79F11FB2}" type="presParOf" srcId="{30541477-7CD7-4A11-9660-3CDF9EC939A3}" destId="{CAFA3F3B-A499-4399-BB87-BBE7404298BD}" srcOrd="0" destOrd="0" presId="urn:microsoft.com/office/officeart/2018/2/layout/IconCircleList"/>
    <dgm:cxn modelId="{8F6F88CC-269C-46A1-A239-726BE91A2C7F}" type="presParOf" srcId="{CAFA3F3B-A499-4399-BB87-BBE7404298BD}" destId="{38E94297-3DE0-4775-A29B-4B3E1E120003}" srcOrd="0" destOrd="0" presId="urn:microsoft.com/office/officeart/2018/2/layout/IconCircleList"/>
    <dgm:cxn modelId="{355B9C42-581E-4251-AFF8-17F211126416}" type="presParOf" srcId="{CAFA3F3B-A499-4399-BB87-BBE7404298BD}" destId="{620D165C-49B9-412A-B505-9AD90341D1D7}" srcOrd="1" destOrd="0" presId="urn:microsoft.com/office/officeart/2018/2/layout/IconCircleList"/>
    <dgm:cxn modelId="{D64DEEDA-FDAB-4729-80C0-9B572D6D34BF}" type="presParOf" srcId="{CAFA3F3B-A499-4399-BB87-BBE7404298BD}" destId="{14C8F051-7A5F-437B-8455-C5F85830696D}" srcOrd="2" destOrd="0" presId="urn:microsoft.com/office/officeart/2018/2/layout/IconCircleList"/>
    <dgm:cxn modelId="{E1C151AF-6D23-40DE-868D-2C330EB7BAB0}" type="presParOf" srcId="{CAFA3F3B-A499-4399-BB87-BBE7404298BD}" destId="{841EBAC7-00C5-4E1F-9380-8566269E1144}" srcOrd="3" destOrd="0" presId="urn:microsoft.com/office/officeart/2018/2/layout/IconCircleList"/>
    <dgm:cxn modelId="{E4BF89A8-9B8D-40F9-83A1-E154990A3F26}" type="presParOf" srcId="{30541477-7CD7-4A11-9660-3CDF9EC939A3}" destId="{D16D6905-D7F9-4FB5-8F4C-913BE5461C24}" srcOrd="1" destOrd="0" presId="urn:microsoft.com/office/officeart/2018/2/layout/IconCircleList"/>
    <dgm:cxn modelId="{3C1FEF9D-D6BD-4909-B8B9-C49AA7F60882}" type="presParOf" srcId="{30541477-7CD7-4A11-9660-3CDF9EC939A3}" destId="{2DA074AC-D940-46DB-BB3A-C60018511B64}" srcOrd="2" destOrd="0" presId="urn:microsoft.com/office/officeart/2018/2/layout/IconCircleList"/>
    <dgm:cxn modelId="{2A4645FD-DAE5-40E6-9C68-9CE830CF71FC}" type="presParOf" srcId="{2DA074AC-D940-46DB-BB3A-C60018511B64}" destId="{57D584E8-809B-4A5F-8578-C39FBE850F01}" srcOrd="0" destOrd="0" presId="urn:microsoft.com/office/officeart/2018/2/layout/IconCircleList"/>
    <dgm:cxn modelId="{FE634B64-ACC2-4302-848C-432B572C8A62}" type="presParOf" srcId="{2DA074AC-D940-46DB-BB3A-C60018511B64}" destId="{9E116B8A-3608-47A5-9383-2C51A7C49D18}" srcOrd="1" destOrd="0" presId="urn:microsoft.com/office/officeart/2018/2/layout/IconCircleList"/>
    <dgm:cxn modelId="{168BADD7-53FD-4CF7-B485-877BA6265BEE}" type="presParOf" srcId="{2DA074AC-D940-46DB-BB3A-C60018511B64}" destId="{C8429F63-5A8A-4E5B-B04D-E32DE29C449A}" srcOrd="2" destOrd="0" presId="urn:microsoft.com/office/officeart/2018/2/layout/IconCircleList"/>
    <dgm:cxn modelId="{4DEA4EED-8C2D-484D-B395-9D95A09665B5}" type="presParOf" srcId="{2DA074AC-D940-46DB-BB3A-C60018511B64}" destId="{663D4B98-ECA4-4440-A4A6-167DBA756C8E}" srcOrd="3" destOrd="0" presId="urn:microsoft.com/office/officeart/2018/2/layout/IconCircleList"/>
    <dgm:cxn modelId="{06EE4474-B2F3-42FB-8B51-81181AE8D2F3}" type="presParOf" srcId="{30541477-7CD7-4A11-9660-3CDF9EC939A3}" destId="{2A250BC4-7D55-4097-AB6D-3105BD766079}" srcOrd="3" destOrd="0" presId="urn:microsoft.com/office/officeart/2018/2/layout/IconCircleList"/>
    <dgm:cxn modelId="{FFCABC3F-4FBF-4C08-8DCC-FF88BD165BB1}" type="presParOf" srcId="{30541477-7CD7-4A11-9660-3CDF9EC939A3}" destId="{03BEF9B9-5160-4A7F-B4BB-8F529C953CFF}" srcOrd="4" destOrd="0" presId="urn:microsoft.com/office/officeart/2018/2/layout/IconCircleList"/>
    <dgm:cxn modelId="{E7939F56-281D-414B-8BDD-0924D3F652A4}" type="presParOf" srcId="{03BEF9B9-5160-4A7F-B4BB-8F529C953CFF}" destId="{D503EF42-FE98-4F15-AEAE-784F1AEC0423}" srcOrd="0" destOrd="0" presId="urn:microsoft.com/office/officeart/2018/2/layout/IconCircleList"/>
    <dgm:cxn modelId="{D2E2F7EF-5686-4F38-B907-4E773936234B}" type="presParOf" srcId="{03BEF9B9-5160-4A7F-B4BB-8F529C953CFF}" destId="{B2722C55-E1DD-4CD1-9763-1D656A60ED99}" srcOrd="1" destOrd="0" presId="urn:microsoft.com/office/officeart/2018/2/layout/IconCircleList"/>
    <dgm:cxn modelId="{04FACFE8-0849-46BB-9508-2DF401B1F947}" type="presParOf" srcId="{03BEF9B9-5160-4A7F-B4BB-8F529C953CFF}" destId="{A6DCBF8F-41DE-4416-B2BE-4FCE5E91C392}" srcOrd="2" destOrd="0" presId="urn:microsoft.com/office/officeart/2018/2/layout/IconCircleList"/>
    <dgm:cxn modelId="{C9F86EDC-CB1D-460B-8C9F-25D6BC611F22}" type="presParOf" srcId="{03BEF9B9-5160-4A7F-B4BB-8F529C953CFF}" destId="{82F7DE2D-CD64-48ED-81E4-9027CF41C7EC}" srcOrd="3" destOrd="0" presId="urn:microsoft.com/office/officeart/2018/2/layout/IconCircleList"/>
    <dgm:cxn modelId="{B5471CB7-BBD3-430F-A527-18B17B8C2DA4}" type="presParOf" srcId="{30541477-7CD7-4A11-9660-3CDF9EC939A3}" destId="{5B59DF08-F03C-4AB4-8FCF-43F25609D048}" srcOrd="5" destOrd="0" presId="urn:microsoft.com/office/officeart/2018/2/layout/IconCircleList"/>
    <dgm:cxn modelId="{20F1433C-1DA1-4F4D-B6A9-E254741C44B6}" type="presParOf" srcId="{30541477-7CD7-4A11-9660-3CDF9EC939A3}" destId="{451CBD2C-7B8A-4073-94F3-C51BFA79683A}" srcOrd="6" destOrd="0" presId="urn:microsoft.com/office/officeart/2018/2/layout/IconCircleList"/>
    <dgm:cxn modelId="{8995C351-7971-4DF2-9BAF-986E6D6D897B}" type="presParOf" srcId="{451CBD2C-7B8A-4073-94F3-C51BFA79683A}" destId="{7332DDFF-711A-4CA0-8E7B-DCF2497B75C0}" srcOrd="0" destOrd="0" presId="urn:microsoft.com/office/officeart/2018/2/layout/IconCircleList"/>
    <dgm:cxn modelId="{57F54637-6309-4C58-979C-2AA8790B8624}" type="presParOf" srcId="{451CBD2C-7B8A-4073-94F3-C51BFA79683A}" destId="{2BF92D08-126D-42FA-AA63-7E5B003260C0}" srcOrd="1" destOrd="0" presId="urn:microsoft.com/office/officeart/2018/2/layout/IconCircleList"/>
    <dgm:cxn modelId="{E2B8B728-8F23-4C9A-B0D9-103F59550A3C}" type="presParOf" srcId="{451CBD2C-7B8A-4073-94F3-C51BFA79683A}" destId="{3DA1A66D-7F5A-414B-A9E4-0295787B7A0E}" srcOrd="2" destOrd="0" presId="urn:microsoft.com/office/officeart/2018/2/layout/IconCircleList"/>
    <dgm:cxn modelId="{DAEBE3B9-898E-4762-B2D0-EF8FF2E360B6}" type="presParOf" srcId="{451CBD2C-7B8A-4073-94F3-C51BFA79683A}" destId="{31DCB2A2-6A7F-4364-9576-60CB2A32FE08}" srcOrd="3" destOrd="0" presId="urn:microsoft.com/office/officeart/2018/2/layout/IconCircleList"/>
    <dgm:cxn modelId="{A8C38227-2D21-4630-8B67-F31AAA9853E6}" type="presParOf" srcId="{30541477-7CD7-4A11-9660-3CDF9EC939A3}" destId="{59E0F6C6-22AA-45B4-B107-72BF79127973}" srcOrd="7" destOrd="0" presId="urn:microsoft.com/office/officeart/2018/2/layout/IconCircleList"/>
    <dgm:cxn modelId="{1166A7A8-5D99-424A-BAFC-4E8C234A98CD}" type="presParOf" srcId="{30541477-7CD7-4A11-9660-3CDF9EC939A3}" destId="{6265757E-15FA-48B3-A2F6-46DE99DC4D04}" srcOrd="8" destOrd="0" presId="urn:microsoft.com/office/officeart/2018/2/layout/IconCircleList"/>
    <dgm:cxn modelId="{8F1B876F-63DD-4CD3-9CB7-E9D755F53027}" type="presParOf" srcId="{6265757E-15FA-48B3-A2F6-46DE99DC4D04}" destId="{A65642F9-8E93-431A-B4DA-5F380E3045EE}" srcOrd="0" destOrd="0" presId="urn:microsoft.com/office/officeart/2018/2/layout/IconCircleList"/>
    <dgm:cxn modelId="{758D8856-110C-4E26-9AF6-4AB385495966}" type="presParOf" srcId="{6265757E-15FA-48B3-A2F6-46DE99DC4D04}" destId="{97E8DBE5-70D2-46C0-923B-D6B21FF448BB}" srcOrd="1" destOrd="0" presId="urn:microsoft.com/office/officeart/2018/2/layout/IconCircleList"/>
    <dgm:cxn modelId="{349BBD63-0864-4679-8482-12CC100579D6}" type="presParOf" srcId="{6265757E-15FA-48B3-A2F6-46DE99DC4D04}" destId="{6CAB03BE-CBA5-42E9-8DE4-C0D6037304C6}" srcOrd="2" destOrd="0" presId="urn:microsoft.com/office/officeart/2018/2/layout/IconCircleList"/>
    <dgm:cxn modelId="{544311ED-F136-4BDD-BC60-BD1EA7908DB8}" type="presParOf" srcId="{6265757E-15FA-48B3-A2F6-46DE99DC4D04}" destId="{6BD5B928-B5ED-4BE8-8361-EB0B6BC70835}" srcOrd="3" destOrd="0" presId="urn:microsoft.com/office/officeart/2018/2/layout/IconCircleList"/>
    <dgm:cxn modelId="{060C830F-7309-4711-AB28-F4832100FAD8}" type="presParOf" srcId="{30541477-7CD7-4A11-9660-3CDF9EC939A3}" destId="{F35EBA90-B5AA-49AE-93BF-77F660139C64}" srcOrd="9" destOrd="0" presId="urn:microsoft.com/office/officeart/2018/2/layout/IconCircleList"/>
    <dgm:cxn modelId="{F1345371-ACF3-4649-8073-0D0813B8E24F}" type="presParOf" srcId="{30541477-7CD7-4A11-9660-3CDF9EC939A3}" destId="{65138771-3D74-4C38-8209-05AEBFC197EC}" srcOrd="10" destOrd="0" presId="urn:microsoft.com/office/officeart/2018/2/layout/IconCircleList"/>
    <dgm:cxn modelId="{1AAAC0B4-C515-4713-865E-C03F51446067}" type="presParOf" srcId="{65138771-3D74-4C38-8209-05AEBFC197EC}" destId="{3D2B65C5-4AFF-4BCB-92EF-AA8B1A2EBB16}" srcOrd="0" destOrd="0" presId="urn:microsoft.com/office/officeart/2018/2/layout/IconCircleList"/>
    <dgm:cxn modelId="{713103AB-18B7-489B-B4E1-80DC27CC00C0}" type="presParOf" srcId="{65138771-3D74-4C38-8209-05AEBFC197EC}" destId="{C2677881-6826-4453-88B9-7BB817EBECAF}" srcOrd="1" destOrd="0" presId="urn:microsoft.com/office/officeart/2018/2/layout/IconCircleList"/>
    <dgm:cxn modelId="{D1BD2A7D-D67E-434C-8EA1-80E524EDDC43}" type="presParOf" srcId="{65138771-3D74-4C38-8209-05AEBFC197EC}" destId="{7DAF28E2-78E8-4A8F-88E5-9B97C9815B63}" srcOrd="2" destOrd="0" presId="urn:microsoft.com/office/officeart/2018/2/layout/IconCircleList"/>
    <dgm:cxn modelId="{9D9CCBA5-ABE2-4922-A2D5-B043E3AEC231}" type="presParOf" srcId="{65138771-3D74-4C38-8209-05AEBFC197EC}" destId="{4708030C-B6A6-4BD7-AE50-F0F3BA819A0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94297-3DE0-4775-A29B-4B3E1E120003}">
      <dsp:nvSpPr>
        <dsp:cNvPr id="0" name=""/>
        <dsp:cNvSpPr/>
      </dsp:nvSpPr>
      <dsp:spPr>
        <a:xfrm>
          <a:off x="82613" y="741537"/>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0D165C-49B9-412A-B505-9AD90341D1D7}">
      <dsp:nvSpPr>
        <dsp:cNvPr id="0" name=""/>
        <dsp:cNvSpPr/>
      </dsp:nvSpPr>
      <dsp:spPr>
        <a:xfrm>
          <a:off x="271034" y="929959"/>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1EBAC7-00C5-4E1F-9380-8566269E1144}">
      <dsp:nvSpPr>
        <dsp:cNvPr id="0" name=""/>
        <dsp:cNvSpPr/>
      </dsp:nvSpPr>
      <dsp:spPr>
        <a:xfrm>
          <a:off x="1172126" y="74153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a:t>Problem and research question</a:t>
          </a:r>
        </a:p>
      </dsp:txBody>
      <dsp:txXfrm>
        <a:off x="1172126" y="741537"/>
        <a:ext cx="2114937" cy="897246"/>
      </dsp:txXfrm>
    </dsp:sp>
    <dsp:sp modelId="{57D584E8-809B-4A5F-8578-C39FBE850F01}">
      <dsp:nvSpPr>
        <dsp:cNvPr id="0" name=""/>
        <dsp:cNvSpPr/>
      </dsp:nvSpPr>
      <dsp:spPr>
        <a:xfrm>
          <a:off x="3655575" y="741537"/>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116B8A-3608-47A5-9383-2C51A7C49D18}">
      <dsp:nvSpPr>
        <dsp:cNvPr id="0" name=""/>
        <dsp:cNvSpPr/>
      </dsp:nvSpPr>
      <dsp:spPr>
        <a:xfrm>
          <a:off x="3843996" y="929959"/>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3D4B98-ECA4-4440-A4A6-167DBA756C8E}">
      <dsp:nvSpPr>
        <dsp:cNvPr id="0" name=""/>
        <dsp:cNvSpPr/>
      </dsp:nvSpPr>
      <dsp:spPr>
        <a:xfrm>
          <a:off x="4745088" y="74153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a:t>Data description and insights</a:t>
          </a:r>
        </a:p>
      </dsp:txBody>
      <dsp:txXfrm>
        <a:off x="4745088" y="741537"/>
        <a:ext cx="2114937" cy="897246"/>
      </dsp:txXfrm>
    </dsp:sp>
    <dsp:sp modelId="{D503EF42-FE98-4F15-AEAE-784F1AEC0423}">
      <dsp:nvSpPr>
        <dsp:cNvPr id="0" name=""/>
        <dsp:cNvSpPr/>
      </dsp:nvSpPr>
      <dsp:spPr>
        <a:xfrm>
          <a:off x="7228536" y="741537"/>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722C55-E1DD-4CD1-9763-1D656A60ED99}">
      <dsp:nvSpPr>
        <dsp:cNvPr id="0" name=""/>
        <dsp:cNvSpPr/>
      </dsp:nvSpPr>
      <dsp:spPr>
        <a:xfrm>
          <a:off x="7416958" y="929959"/>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F7DE2D-CD64-48ED-81E4-9027CF41C7EC}">
      <dsp:nvSpPr>
        <dsp:cNvPr id="0" name=""/>
        <dsp:cNvSpPr/>
      </dsp:nvSpPr>
      <dsp:spPr>
        <a:xfrm>
          <a:off x="8318049" y="74153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a:t>Data pre-processing</a:t>
          </a:r>
        </a:p>
      </dsp:txBody>
      <dsp:txXfrm>
        <a:off x="8318049" y="741537"/>
        <a:ext cx="2114937" cy="897246"/>
      </dsp:txXfrm>
    </dsp:sp>
    <dsp:sp modelId="{7332DDFF-711A-4CA0-8E7B-DCF2497B75C0}">
      <dsp:nvSpPr>
        <dsp:cNvPr id="0" name=""/>
        <dsp:cNvSpPr/>
      </dsp:nvSpPr>
      <dsp:spPr>
        <a:xfrm>
          <a:off x="82613" y="231009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F92D08-126D-42FA-AA63-7E5B003260C0}">
      <dsp:nvSpPr>
        <dsp:cNvPr id="0" name=""/>
        <dsp:cNvSpPr/>
      </dsp:nvSpPr>
      <dsp:spPr>
        <a:xfrm>
          <a:off x="271034" y="249851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DCB2A2-6A7F-4364-9576-60CB2A32FE08}">
      <dsp:nvSpPr>
        <dsp:cNvPr id="0" name=""/>
        <dsp:cNvSpPr/>
      </dsp:nvSpPr>
      <dsp:spPr>
        <a:xfrm>
          <a:off x="1172126" y="231009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a:t>Method</a:t>
          </a:r>
        </a:p>
      </dsp:txBody>
      <dsp:txXfrm>
        <a:off x="1172126" y="2310092"/>
        <a:ext cx="2114937" cy="897246"/>
      </dsp:txXfrm>
    </dsp:sp>
    <dsp:sp modelId="{A65642F9-8E93-431A-B4DA-5F380E3045EE}">
      <dsp:nvSpPr>
        <dsp:cNvPr id="0" name=""/>
        <dsp:cNvSpPr/>
      </dsp:nvSpPr>
      <dsp:spPr>
        <a:xfrm>
          <a:off x="3655575" y="231009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E8DBE5-70D2-46C0-923B-D6B21FF448BB}">
      <dsp:nvSpPr>
        <dsp:cNvPr id="0" name=""/>
        <dsp:cNvSpPr/>
      </dsp:nvSpPr>
      <dsp:spPr>
        <a:xfrm>
          <a:off x="3843996" y="249851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D5B928-B5ED-4BE8-8361-EB0B6BC70835}">
      <dsp:nvSpPr>
        <dsp:cNvPr id="0" name=""/>
        <dsp:cNvSpPr/>
      </dsp:nvSpPr>
      <dsp:spPr>
        <a:xfrm>
          <a:off x="4745088" y="231009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a:t>Analysis and results</a:t>
          </a:r>
        </a:p>
      </dsp:txBody>
      <dsp:txXfrm>
        <a:off x="4745088" y="2310092"/>
        <a:ext cx="2114937" cy="897246"/>
      </dsp:txXfrm>
    </dsp:sp>
    <dsp:sp modelId="{3D2B65C5-4AFF-4BCB-92EF-AA8B1A2EBB16}">
      <dsp:nvSpPr>
        <dsp:cNvPr id="0" name=""/>
        <dsp:cNvSpPr/>
      </dsp:nvSpPr>
      <dsp:spPr>
        <a:xfrm>
          <a:off x="7228536" y="2310092"/>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677881-6826-4453-88B9-7BB817EBECAF}">
      <dsp:nvSpPr>
        <dsp:cNvPr id="0" name=""/>
        <dsp:cNvSpPr/>
      </dsp:nvSpPr>
      <dsp:spPr>
        <a:xfrm>
          <a:off x="7416958" y="2498514"/>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08030C-B6A6-4BD7-AE50-F0F3BA819A03}">
      <dsp:nvSpPr>
        <dsp:cNvPr id="0" name=""/>
        <dsp:cNvSpPr/>
      </dsp:nvSpPr>
      <dsp:spPr>
        <a:xfrm>
          <a:off x="8318049" y="231009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a:t>Conclusion</a:t>
          </a:r>
        </a:p>
      </dsp:txBody>
      <dsp:txXfrm>
        <a:off x="8318049" y="2310092"/>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CAE89-BE03-8A48-A654-EF2F857E5677}" type="datetimeFigureOut">
              <a:rPr lang="en-US" smtClean="0"/>
              <a:t>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498348-27A8-C042-BA4B-96FD154134F1}" type="slidenum">
              <a:rPr lang="en-US" smtClean="0"/>
              <a:t>‹#›</a:t>
            </a:fld>
            <a:endParaRPr lang="en-US"/>
          </a:p>
        </p:txBody>
      </p:sp>
    </p:spTree>
    <p:extLst>
      <p:ext uri="{BB962C8B-B14F-4D97-AF65-F5344CB8AC3E}">
        <p14:creationId xmlns:p14="http://schemas.microsoft.com/office/powerpoint/2010/main" val="2717830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NewRomanPSMT"/>
              </a:rPr>
              <a:t>Datasets and </a:t>
            </a:r>
            <a:r>
              <a:rPr lang="en-US" sz="1800" dirty="0" err="1">
                <a:effectLst/>
                <a:latin typeface="TimesNewRomanPSMT"/>
              </a:rPr>
              <a:t>DataLoaders</a:t>
            </a:r>
            <a:r>
              <a:rPr lang="en-US" sz="1800" dirty="0">
                <a:effectLst/>
                <a:latin typeface="TimesNewRomanPSMT"/>
              </a:rPr>
              <a:t> play pivotal roles in facilitating efficient data loading and iteration for machine learning tasks, specifically deep learning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NewRomanPSMT"/>
              </a:rPr>
              <a:t>As system limitations are a consideration, batch loading is optimized to reduce computational time and memory usage </a:t>
            </a:r>
            <a:endParaRPr lang="en-US" dirty="0"/>
          </a:p>
          <a:p>
            <a:endParaRPr lang="en-US" dirty="0"/>
          </a:p>
        </p:txBody>
      </p:sp>
      <p:sp>
        <p:nvSpPr>
          <p:cNvPr id="4" name="Slide Number Placeholder 3"/>
          <p:cNvSpPr>
            <a:spLocks noGrp="1"/>
          </p:cNvSpPr>
          <p:nvPr>
            <p:ph type="sldNum" sz="quarter" idx="5"/>
          </p:nvPr>
        </p:nvSpPr>
        <p:spPr/>
        <p:txBody>
          <a:bodyPr/>
          <a:lstStyle/>
          <a:p>
            <a:fld id="{84498348-27A8-C042-BA4B-96FD154134F1}" type="slidenum">
              <a:rPr lang="en-US" smtClean="0"/>
              <a:t>10</a:t>
            </a:fld>
            <a:endParaRPr lang="en-US"/>
          </a:p>
        </p:txBody>
      </p:sp>
    </p:spTree>
    <p:extLst>
      <p:ext uri="{BB962C8B-B14F-4D97-AF65-F5344CB8AC3E}">
        <p14:creationId xmlns:p14="http://schemas.microsoft.com/office/powerpoint/2010/main" val="2424986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By utilizing the pre-trained model, known Model 2, as a starting point for Model 3, I leverage the knowledge and features learned during the previous training, potentially enhancing the model's ability to generalize patterns in the original data. The pre-trained model (Model 2) can act as a feature extractor, capturing relevant information from the Amazon dataset. This extracted knowledge can then be fine-tuned on the original dataset, potentially improving the model's performance on the specific task of distinguishing between human and computer-generated reviews. </a:t>
            </a:r>
            <a:endParaRPr lang="en-US" dirty="0"/>
          </a:p>
        </p:txBody>
      </p:sp>
      <p:sp>
        <p:nvSpPr>
          <p:cNvPr id="4" name="Slide Number Placeholder 3"/>
          <p:cNvSpPr>
            <a:spLocks noGrp="1"/>
          </p:cNvSpPr>
          <p:nvPr>
            <p:ph type="sldNum" sz="quarter" idx="5"/>
          </p:nvPr>
        </p:nvSpPr>
        <p:spPr/>
        <p:txBody>
          <a:bodyPr/>
          <a:lstStyle/>
          <a:p>
            <a:fld id="{84498348-27A8-C042-BA4B-96FD154134F1}" type="slidenum">
              <a:rPr lang="en-US" smtClean="0"/>
              <a:t>11</a:t>
            </a:fld>
            <a:endParaRPr lang="en-US"/>
          </a:p>
        </p:txBody>
      </p:sp>
    </p:spTree>
    <p:extLst>
      <p:ext uri="{BB962C8B-B14F-4D97-AF65-F5344CB8AC3E}">
        <p14:creationId xmlns:p14="http://schemas.microsoft.com/office/powerpoint/2010/main" val="3669815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498348-27A8-C042-BA4B-96FD154134F1}" type="slidenum">
              <a:rPr lang="en-US" smtClean="0"/>
              <a:t>12</a:t>
            </a:fld>
            <a:endParaRPr lang="en-US"/>
          </a:p>
        </p:txBody>
      </p:sp>
    </p:spTree>
    <p:extLst>
      <p:ext uri="{BB962C8B-B14F-4D97-AF65-F5344CB8AC3E}">
        <p14:creationId xmlns:p14="http://schemas.microsoft.com/office/powerpoint/2010/main" val="1691123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498348-27A8-C042-BA4B-96FD154134F1}" type="slidenum">
              <a:rPr lang="en-US" smtClean="0"/>
              <a:t>17</a:t>
            </a:fld>
            <a:endParaRPr lang="en-US"/>
          </a:p>
        </p:txBody>
      </p:sp>
    </p:spTree>
    <p:extLst>
      <p:ext uri="{BB962C8B-B14F-4D97-AF65-F5344CB8AC3E}">
        <p14:creationId xmlns:p14="http://schemas.microsoft.com/office/powerpoint/2010/main" val="470895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this project, the choice is made to favor Model 3 as the optimal choice among the four models. Despite not achieving the highest score in detecting computer-generated reviews, Model 3 strikes a balance by achieving high scores in predicting human reviews and overall accuracy.</a:t>
            </a:r>
          </a:p>
          <a:p>
            <a:endParaRPr lang="en-US" dirty="0"/>
          </a:p>
          <a:p>
            <a:endParaRPr lang="en-US" dirty="0"/>
          </a:p>
        </p:txBody>
      </p:sp>
      <p:sp>
        <p:nvSpPr>
          <p:cNvPr id="4" name="Slide Number Placeholder 3"/>
          <p:cNvSpPr>
            <a:spLocks noGrp="1"/>
          </p:cNvSpPr>
          <p:nvPr>
            <p:ph type="sldNum" sz="quarter" idx="5"/>
          </p:nvPr>
        </p:nvSpPr>
        <p:spPr/>
        <p:txBody>
          <a:bodyPr/>
          <a:lstStyle/>
          <a:p>
            <a:fld id="{84498348-27A8-C042-BA4B-96FD154134F1}" type="slidenum">
              <a:rPr lang="en-US" smtClean="0"/>
              <a:t>21</a:t>
            </a:fld>
            <a:endParaRPr lang="en-US"/>
          </a:p>
        </p:txBody>
      </p:sp>
    </p:spTree>
    <p:extLst>
      <p:ext uri="{BB962C8B-B14F-4D97-AF65-F5344CB8AC3E}">
        <p14:creationId xmlns:p14="http://schemas.microsoft.com/office/powerpoint/2010/main" val="1980444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96491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3620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8149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55346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8667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7298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96235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59022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300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54238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57830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12/6/23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066855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186654" y="477228"/>
            <a:ext cx="3973386" cy="3885787"/>
          </a:xfrm>
          <a:noFill/>
        </p:spPr>
        <p:txBody>
          <a:bodyPr>
            <a:normAutofit/>
          </a:bodyPr>
          <a:lstStyle/>
          <a:p>
            <a:pPr algn="l"/>
            <a:r>
              <a:rPr lang="en-US" sz="4000" b="1" dirty="0">
                <a:latin typeface="Arial"/>
                <a:cs typeface="Times New Roman"/>
              </a:rPr>
              <a:t>Deep Learning to Detect Computer-Generated Reviews in E-Commerce</a:t>
            </a:r>
          </a:p>
        </p:txBody>
      </p:sp>
      <p:sp>
        <p:nvSpPr>
          <p:cNvPr id="3" name="Subtitle 2"/>
          <p:cNvSpPr>
            <a:spLocks noGrp="1"/>
          </p:cNvSpPr>
          <p:nvPr>
            <p:ph type="subTitle" idx="1"/>
          </p:nvPr>
        </p:nvSpPr>
        <p:spPr>
          <a:xfrm>
            <a:off x="7380408" y="4629234"/>
            <a:ext cx="3973386" cy="1485319"/>
          </a:xfrm>
          <a:noFill/>
        </p:spPr>
        <p:txBody>
          <a:bodyPr vert="horz" lIns="91440" tIns="45720" rIns="91440" bIns="45720" rtlCol="0">
            <a:normAutofit/>
          </a:bodyPr>
          <a:lstStyle/>
          <a:p>
            <a:pPr algn="l"/>
            <a:r>
              <a:rPr lang="en-US">
                <a:ea typeface="+mn-lt"/>
                <a:cs typeface="+mn-lt"/>
              </a:rPr>
              <a:t>Han Chau - 20012654</a:t>
            </a:r>
            <a:endParaRPr lang="en-US"/>
          </a:p>
        </p:txBody>
      </p:sp>
      <p:pic>
        <p:nvPicPr>
          <p:cNvPr id="6" name="Content Placeholder 3" descr="Infographics background e-commerce Royalty Free Vector Image">
            <a:extLst>
              <a:ext uri="{FF2B5EF4-FFF2-40B4-BE49-F238E27FC236}">
                <a16:creationId xmlns:a16="http://schemas.microsoft.com/office/drawing/2014/main" id="{F25AB172-A7DD-7D64-D8D8-E8045829DA83}"/>
              </a:ext>
            </a:extLst>
          </p:cNvPr>
          <p:cNvPicPr>
            <a:picLocks noChangeAspect="1"/>
          </p:cNvPicPr>
          <p:nvPr/>
        </p:nvPicPr>
        <p:blipFill rotWithShape="1">
          <a:blip r:embed="rId2"/>
          <a:srcRect t="2174"/>
          <a:stretch/>
        </p:blipFill>
        <p:spPr>
          <a:xfrm>
            <a:off x="20" y="10"/>
            <a:ext cx="6992881" cy="685799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5D2532-A2A1-620E-9C2D-6A2DEFFF4D87}"/>
              </a:ext>
            </a:extLst>
          </p:cNvPr>
          <p:cNvSpPr>
            <a:spLocks noGrp="1"/>
          </p:cNvSpPr>
          <p:nvPr>
            <p:ph type="title"/>
          </p:nvPr>
        </p:nvSpPr>
        <p:spPr>
          <a:xfrm>
            <a:off x="838200" y="365125"/>
            <a:ext cx="10515600" cy="1325563"/>
          </a:xfrm>
        </p:spPr>
        <p:txBody>
          <a:bodyPr>
            <a:normAutofit/>
          </a:bodyPr>
          <a:lstStyle/>
          <a:p>
            <a:r>
              <a:rPr lang="en-US" sz="5400" b="1" dirty="0">
                <a:latin typeface="Arial"/>
                <a:cs typeface="Calibri Light"/>
              </a:rPr>
              <a:t>Data Pre-processing</a:t>
            </a:r>
            <a:endParaRPr lang="en-US" sz="5400" b="1" dirty="0">
              <a:latin typeface="Arial"/>
              <a:cs typeface="Arial"/>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7A4E23-3E4B-73AB-EACF-67EB2B5FDBA2}"/>
              </a:ext>
            </a:extLst>
          </p:cNvPr>
          <p:cNvSpPr>
            <a:spLocks noGrp="1"/>
          </p:cNvSpPr>
          <p:nvPr>
            <p:ph idx="1"/>
          </p:nvPr>
        </p:nvSpPr>
        <p:spPr>
          <a:xfrm>
            <a:off x="838200" y="1975684"/>
            <a:ext cx="10515600" cy="4251960"/>
          </a:xfrm>
        </p:spPr>
        <p:txBody>
          <a:bodyPr vert="horz" lIns="91440" tIns="45720" rIns="91440" bIns="45720" rtlCol="0" anchor="t">
            <a:normAutofit/>
          </a:bodyPr>
          <a:lstStyle/>
          <a:p>
            <a:pPr algn="just"/>
            <a:r>
              <a:rPr lang="en-US" sz="2000" dirty="0">
                <a:latin typeface="Arial"/>
                <a:ea typeface="+mn-lt"/>
                <a:cs typeface="+mn-lt"/>
              </a:rPr>
              <a:t>Dataset and </a:t>
            </a:r>
            <a:r>
              <a:rPr lang="en-US" sz="2000" dirty="0" err="1">
                <a:latin typeface="Arial"/>
                <a:ea typeface="+mn-lt"/>
                <a:cs typeface="+mn-lt"/>
              </a:rPr>
              <a:t>DataLoader</a:t>
            </a:r>
            <a:r>
              <a:rPr lang="en-US" sz="2000" dirty="0">
                <a:latin typeface="Arial"/>
                <a:ea typeface="+mn-lt"/>
                <a:cs typeface="+mn-lt"/>
              </a:rPr>
              <a:t>:</a:t>
            </a:r>
          </a:p>
          <a:p>
            <a:pPr lvl="1" algn="just">
              <a:buFont typeface="Courier New" panose="020B0604020202020204" pitchFamily="34" charset="0"/>
              <a:buChar char="o"/>
            </a:pPr>
            <a:r>
              <a:rPr lang="en-US" sz="2000" dirty="0">
                <a:latin typeface="Arial"/>
                <a:ea typeface="+mn-lt"/>
                <a:cs typeface="+mn-lt"/>
              </a:rPr>
              <a:t>Utilizing </a:t>
            </a:r>
            <a:r>
              <a:rPr lang="en-US" sz="2000" dirty="0" err="1">
                <a:latin typeface="Arial"/>
                <a:ea typeface="+mn-lt"/>
                <a:cs typeface="+mn-lt"/>
              </a:rPr>
              <a:t>PyTorch's</a:t>
            </a:r>
            <a:r>
              <a:rPr lang="en-US" sz="2000" dirty="0">
                <a:latin typeface="Arial"/>
                <a:ea typeface="+mn-lt"/>
                <a:cs typeface="+mn-lt"/>
              </a:rPr>
              <a:t> Dataset and </a:t>
            </a:r>
            <a:r>
              <a:rPr lang="en-US" sz="2000" dirty="0" err="1">
                <a:latin typeface="Arial"/>
                <a:ea typeface="+mn-lt"/>
                <a:cs typeface="+mn-lt"/>
              </a:rPr>
              <a:t>DataLoader</a:t>
            </a:r>
            <a:r>
              <a:rPr lang="en-US" sz="2000" dirty="0">
                <a:latin typeface="Arial"/>
                <a:ea typeface="+mn-lt"/>
                <a:cs typeface="+mn-lt"/>
              </a:rPr>
              <a:t> functionalities for efficient data handling.</a:t>
            </a:r>
            <a:endParaRPr lang="en-US" sz="2000" dirty="0">
              <a:latin typeface="Arial"/>
              <a:cs typeface="Calibri"/>
            </a:endParaRPr>
          </a:p>
          <a:p>
            <a:pPr lvl="1" algn="just">
              <a:buFont typeface="Courier New" panose="020B0604020202020204" pitchFamily="34" charset="0"/>
              <a:buChar char="o"/>
            </a:pPr>
            <a:r>
              <a:rPr lang="en-US" sz="2000" dirty="0">
                <a:latin typeface="Arial"/>
                <a:ea typeface="+mn-lt"/>
                <a:cs typeface="+mn-lt"/>
              </a:rPr>
              <a:t>Enabling batch loading, shuffling, and parallel data loading using multiple workers for streamlined processing.</a:t>
            </a:r>
          </a:p>
          <a:p>
            <a:pPr lvl="1" algn="just">
              <a:buFont typeface="Courier New" panose="020B0604020202020204" pitchFamily="34" charset="0"/>
              <a:buChar char="o"/>
            </a:pPr>
            <a:endParaRPr lang="en-US" sz="2000" dirty="0">
              <a:latin typeface="Arial"/>
              <a:ea typeface="+mn-lt"/>
              <a:cs typeface="+mn-lt"/>
            </a:endParaRPr>
          </a:p>
          <a:p>
            <a:pPr marL="228600" lvl="1" algn="just">
              <a:spcBef>
                <a:spcPts val="1000"/>
              </a:spcBef>
            </a:pPr>
            <a:r>
              <a:rPr lang="en-US" sz="2000" dirty="0" err="1">
                <a:latin typeface="Arial"/>
                <a:ea typeface="+mn-lt"/>
                <a:cs typeface="+mn-lt"/>
              </a:rPr>
              <a:t>AutoTokenizer</a:t>
            </a:r>
            <a:r>
              <a:rPr lang="en-US" sz="2000" dirty="0">
                <a:latin typeface="Arial"/>
                <a:ea typeface="+mn-lt"/>
                <a:cs typeface="+mn-lt"/>
              </a:rPr>
              <a:t> from Hugging Face:</a:t>
            </a:r>
          </a:p>
          <a:p>
            <a:pPr lvl="1" algn="just">
              <a:buFont typeface="Courier New" panose="020B0604020202020204" pitchFamily="34" charset="0"/>
              <a:buChar char="o"/>
            </a:pPr>
            <a:r>
              <a:rPr lang="en-US" sz="2000" dirty="0">
                <a:latin typeface="Arial"/>
                <a:ea typeface="+mn-lt"/>
                <a:cs typeface="+mn-lt"/>
              </a:rPr>
              <a:t>Employing Hugging Face's </a:t>
            </a:r>
            <a:r>
              <a:rPr lang="en-US" sz="2000" dirty="0" err="1">
                <a:latin typeface="Arial"/>
                <a:ea typeface="+mn-lt"/>
                <a:cs typeface="+mn-lt"/>
              </a:rPr>
              <a:t>AutoTokenizer</a:t>
            </a:r>
            <a:r>
              <a:rPr lang="en-US" sz="2000" dirty="0">
                <a:latin typeface="Arial"/>
                <a:ea typeface="+mn-lt"/>
                <a:cs typeface="+mn-lt"/>
              </a:rPr>
              <a:t> to simplify the text tokenization process.</a:t>
            </a:r>
          </a:p>
          <a:p>
            <a:pPr lvl="1" algn="just">
              <a:buFont typeface="Courier New" panose="020B0604020202020204" pitchFamily="34" charset="0"/>
              <a:buChar char="o"/>
            </a:pPr>
            <a:r>
              <a:rPr lang="en-US" sz="2000" dirty="0">
                <a:latin typeface="Arial"/>
                <a:ea typeface="+mn-lt"/>
                <a:cs typeface="+mn-lt"/>
              </a:rPr>
              <a:t>Dynamically selecting an appropriate tokenizer for the specified pre-trained model without manual intervention.</a:t>
            </a:r>
            <a:endParaRPr lang="en-US" sz="2000" dirty="0">
              <a:latin typeface="Arial"/>
              <a:cs typeface="Calibri" panose="020F0502020204030204"/>
            </a:endParaRPr>
          </a:p>
        </p:txBody>
      </p:sp>
    </p:spTree>
    <p:extLst>
      <p:ext uri="{BB962C8B-B14F-4D97-AF65-F5344CB8AC3E}">
        <p14:creationId xmlns:p14="http://schemas.microsoft.com/office/powerpoint/2010/main" val="2123077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4357C-2114-9717-B61E-8F7B90F018F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400" b="1" kern="1200" dirty="0">
                <a:latin typeface="Arial"/>
                <a:cs typeface="Arial"/>
              </a:rPr>
              <a:t>Method</a:t>
            </a:r>
          </a:p>
        </p:txBody>
      </p:sp>
      <p:sp>
        <p:nvSpPr>
          <p:cNvPr id="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model&#10;&#10;Description automatically generated">
            <a:extLst>
              <a:ext uri="{FF2B5EF4-FFF2-40B4-BE49-F238E27FC236}">
                <a16:creationId xmlns:a16="http://schemas.microsoft.com/office/drawing/2014/main" id="{8FC4BEE6-BA5F-A624-76FD-421F2781C5D2}"/>
              </a:ext>
            </a:extLst>
          </p:cNvPr>
          <p:cNvPicPr>
            <a:picLocks noGrp="1" noChangeAspect="1"/>
          </p:cNvPicPr>
          <p:nvPr>
            <p:ph idx="1"/>
          </p:nvPr>
        </p:nvPicPr>
        <p:blipFill>
          <a:blip r:embed="rId3"/>
          <a:stretch>
            <a:fillRect/>
          </a:stretch>
        </p:blipFill>
        <p:spPr>
          <a:xfrm>
            <a:off x="4654296" y="1584576"/>
            <a:ext cx="7214616" cy="3661416"/>
          </a:xfrm>
          <a:prstGeom prst="rect">
            <a:avLst/>
          </a:prstGeom>
        </p:spPr>
      </p:pic>
    </p:spTree>
    <p:extLst>
      <p:ext uri="{BB962C8B-B14F-4D97-AF65-F5344CB8AC3E}">
        <p14:creationId xmlns:p14="http://schemas.microsoft.com/office/powerpoint/2010/main" val="3869142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46D6138-2A39-1A4B-23F2-D66AA5B378CA}"/>
              </a:ext>
            </a:extLst>
          </p:cNvPr>
          <p:cNvSpPr>
            <a:spLocks noGrp="1"/>
          </p:cNvSpPr>
          <p:nvPr>
            <p:ph type="title"/>
          </p:nvPr>
        </p:nvSpPr>
        <p:spPr>
          <a:xfrm>
            <a:off x="42380" y="432047"/>
            <a:ext cx="5075453" cy="1330839"/>
          </a:xfrm>
        </p:spPr>
        <p:txBody>
          <a:bodyPr>
            <a:normAutofit/>
          </a:bodyPr>
          <a:lstStyle/>
          <a:p>
            <a:r>
              <a:rPr lang="en-US" dirty="0">
                <a:latin typeface="Arial"/>
                <a:cs typeface="Calibri Light"/>
              </a:rPr>
              <a:t>Model Architecture:</a:t>
            </a:r>
          </a:p>
        </p:txBody>
      </p:sp>
      <p:sp>
        <p:nvSpPr>
          <p:cNvPr id="3" name="Content Placeholder 2">
            <a:extLst>
              <a:ext uri="{FF2B5EF4-FFF2-40B4-BE49-F238E27FC236}">
                <a16:creationId xmlns:a16="http://schemas.microsoft.com/office/drawing/2014/main" id="{F76EA0CC-B18F-B109-4418-68FD66632445}"/>
              </a:ext>
            </a:extLst>
          </p:cNvPr>
          <p:cNvSpPr>
            <a:spLocks noGrp="1"/>
          </p:cNvSpPr>
          <p:nvPr>
            <p:ph idx="1"/>
          </p:nvPr>
        </p:nvSpPr>
        <p:spPr>
          <a:xfrm>
            <a:off x="389436" y="2014300"/>
            <a:ext cx="4033641" cy="4411653"/>
          </a:xfrm>
        </p:spPr>
        <p:txBody>
          <a:bodyPr vert="horz" lIns="91440" tIns="45720" rIns="91440" bIns="45720" rtlCol="0" anchor="t">
            <a:normAutofit/>
          </a:bodyPr>
          <a:lstStyle/>
          <a:p>
            <a:pPr marL="0" indent="0" algn="just">
              <a:buNone/>
            </a:pPr>
            <a:r>
              <a:rPr lang="en-US" sz="2000" dirty="0">
                <a:latin typeface="Arial"/>
                <a:cs typeface="Times New Roman"/>
              </a:rPr>
              <a:t>The BERT architecture from the Hugging Face Transformers library, specifically the AutoModelForSequenceClassification on '</a:t>
            </a:r>
            <a:r>
              <a:rPr lang="en-US" sz="2000" dirty="0" err="1">
                <a:latin typeface="Arial"/>
                <a:cs typeface="Times New Roman"/>
              </a:rPr>
              <a:t>bert</a:t>
            </a:r>
            <a:r>
              <a:rPr lang="en-US" sz="2000" dirty="0">
                <a:latin typeface="Arial"/>
                <a:cs typeface="Times New Roman"/>
              </a:rPr>
              <a:t>-base-uncased’.</a:t>
            </a:r>
          </a:p>
          <a:p>
            <a:pPr marL="0" indent="0" algn="just">
              <a:buNone/>
            </a:pPr>
            <a:endParaRPr lang="en-US" sz="2000" dirty="0">
              <a:latin typeface="Arial"/>
              <a:cs typeface="Times New Roman"/>
            </a:endParaRPr>
          </a:p>
          <a:p>
            <a:pPr marL="0" indent="0" algn="just">
              <a:buNone/>
            </a:pPr>
            <a:r>
              <a:rPr lang="en-US" sz="2000" dirty="0">
                <a:latin typeface="Arial"/>
                <a:ea typeface="+mn-lt"/>
                <a:cs typeface="+mn-lt"/>
              </a:rPr>
              <a:t>Fine-tuning the models using an </a:t>
            </a:r>
            <a:r>
              <a:rPr lang="en-US" sz="2000" dirty="0" err="1">
                <a:latin typeface="Arial"/>
                <a:ea typeface="+mn-lt"/>
                <a:cs typeface="+mn-lt"/>
              </a:rPr>
              <a:t>AdamW</a:t>
            </a:r>
            <a:r>
              <a:rPr lang="en-US" sz="2000" dirty="0">
                <a:latin typeface="Arial"/>
                <a:ea typeface="+mn-lt"/>
                <a:cs typeface="+mn-lt"/>
              </a:rPr>
              <a:t> optimizer for optimization integrated with a linear schedule, dynamically decreasing the learning rate.</a:t>
            </a:r>
            <a:endParaRPr lang="en-US" sz="2000" dirty="0">
              <a:latin typeface="Arial"/>
              <a:cs typeface="Arial"/>
            </a:endParaRPr>
          </a:p>
          <a:p>
            <a:endParaRPr lang="en-US" sz="2000" dirty="0">
              <a:cs typeface="Calibri"/>
            </a:endParaRPr>
          </a:p>
        </p:txBody>
      </p:sp>
      <p:pic>
        <p:nvPicPr>
          <p:cNvPr id="1026" name="Picture 2" descr="BERT Explained – A list of Frequently Asked Questions – Let the Machines  Learn">
            <a:extLst>
              <a:ext uri="{FF2B5EF4-FFF2-40B4-BE49-F238E27FC236}">
                <a16:creationId xmlns:a16="http://schemas.microsoft.com/office/drawing/2014/main" id="{99F8950D-0AB5-E84B-925D-394B020DFB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8947" y="819237"/>
            <a:ext cx="6364380" cy="56067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screenshot of a computer&#10;&#10;Description automatically generated">
            <a:extLst>
              <a:ext uri="{FF2B5EF4-FFF2-40B4-BE49-F238E27FC236}">
                <a16:creationId xmlns:a16="http://schemas.microsoft.com/office/drawing/2014/main" id="{172733B5-A5D6-F940-BCBD-9A677C5C1FBA}"/>
              </a:ext>
            </a:extLst>
          </p:cNvPr>
          <p:cNvPicPr>
            <a:picLocks noChangeAspect="1"/>
          </p:cNvPicPr>
          <p:nvPr/>
        </p:nvPicPr>
        <p:blipFill>
          <a:blip r:embed="rId4"/>
          <a:stretch>
            <a:fillRect/>
          </a:stretch>
        </p:blipFill>
        <p:spPr>
          <a:xfrm>
            <a:off x="4823178" y="1762886"/>
            <a:ext cx="7255807" cy="4091216"/>
          </a:xfrm>
          <a:prstGeom prst="rect">
            <a:avLst/>
          </a:prstGeom>
        </p:spPr>
      </p:pic>
    </p:spTree>
    <p:extLst>
      <p:ext uri="{BB962C8B-B14F-4D97-AF65-F5344CB8AC3E}">
        <p14:creationId xmlns:p14="http://schemas.microsoft.com/office/powerpoint/2010/main" val="76575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585BC5-8D06-2023-D382-5ADB0C59329B}"/>
              </a:ext>
            </a:extLst>
          </p:cNvPr>
          <p:cNvSpPr>
            <a:spLocks noGrp="1"/>
          </p:cNvSpPr>
          <p:nvPr>
            <p:ph type="title"/>
          </p:nvPr>
        </p:nvSpPr>
        <p:spPr>
          <a:xfrm>
            <a:off x="989753" y="767404"/>
            <a:ext cx="4818888" cy="1481328"/>
          </a:xfrm>
        </p:spPr>
        <p:txBody>
          <a:bodyPr anchor="b">
            <a:normAutofit/>
          </a:bodyPr>
          <a:lstStyle/>
          <a:p>
            <a:r>
              <a:rPr lang="en-US" sz="5000" dirty="0">
                <a:latin typeface="Arial"/>
                <a:cs typeface="Calibri Light"/>
              </a:rPr>
              <a:t>Model 1:</a:t>
            </a:r>
            <a:endParaRPr lang="en-US" sz="5000" dirty="0">
              <a:latin typeface="Arial"/>
            </a:endParaRPr>
          </a:p>
        </p:txBody>
      </p:sp>
      <p:sp>
        <p:nvSpPr>
          <p:cNvPr id="1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8DB82A-E374-C1E5-1D63-0FA1E3A407EC}"/>
              </a:ext>
            </a:extLst>
          </p:cNvPr>
          <p:cNvSpPr>
            <a:spLocks noGrp="1"/>
          </p:cNvSpPr>
          <p:nvPr>
            <p:ph idx="1"/>
          </p:nvPr>
        </p:nvSpPr>
        <p:spPr>
          <a:xfrm>
            <a:off x="357208" y="2505545"/>
            <a:ext cx="5788033" cy="3547872"/>
          </a:xfrm>
        </p:spPr>
        <p:txBody>
          <a:bodyPr vert="horz" lIns="91440" tIns="45720" rIns="91440" bIns="45720" rtlCol="0" anchor="t">
            <a:noAutofit/>
          </a:bodyPr>
          <a:lstStyle/>
          <a:p>
            <a:r>
              <a:rPr lang="en-US" sz="2200" dirty="0">
                <a:latin typeface="Arial"/>
                <a:ea typeface="+mn-lt"/>
                <a:cs typeface="+mn-lt"/>
              </a:rPr>
              <a:t>Parameter Settings:</a:t>
            </a:r>
            <a:endParaRPr lang="en-US" sz="2200" dirty="0">
              <a:latin typeface="Arial"/>
              <a:cs typeface="Calibri"/>
            </a:endParaRPr>
          </a:p>
          <a:p>
            <a:pPr lvl="1">
              <a:buFont typeface="Courier New" panose="020B0604020202020204" pitchFamily="34" charset="0"/>
              <a:buChar char="o"/>
            </a:pPr>
            <a:r>
              <a:rPr lang="en-US" sz="2200" dirty="0">
                <a:latin typeface="Arial"/>
                <a:ea typeface="+mn-lt"/>
                <a:cs typeface="+mn-lt"/>
              </a:rPr>
              <a:t>Setting </a:t>
            </a:r>
            <a:r>
              <a:rPr lang="en-US" sz="2200" dirty="0" err="1">
                <a:latin typeface="Arial"/>
                <a:ea typeface="+mn-lt"/>
                <a:cs typeface="+mn-lt"/>
              </a:rPr>
              <a:t>max_len</a:t>
            </a:r>
            <a:r>
              <a:rPr lang="en-US" sz="2200" dirty="0">
                <a:latin typeface="Arial"/>
                <a:ea typeface="+mn-lt"/>
                <a:cs typeface="+mn-lt"/>
              </a:rPr>
              <a:t> to 150 and </a:t>
            </a:r>
            <a:r>
              <a:rPr lang="en-US" sz="2200" dirty="0" err="1">
                <a:latin typeface="Arial"/>
                <a:ea typeface="+mn-lt"/>
                <a:cs typeface="+mn-lt"/>
              </a:rPr>
              <a:t>batch_size</a:t>
            </a:r>
            <a:r>
              <a:rPr lang="en-US" sz="2200" dirty="0">
                <a:latin typeface="Arial"/>
                <a:ea typeface="+mn-lt"/>
                <a:cs typeface="+mn-lt"/>
              </a:rPr>
              <a:t> to 64 for effective text tokenization and model training.</a:t>
            </a:r>
          </a:p>
          <a:p>
            <a:pPr lvl="1">
              <a:buFont typeface="Courier New" panose="020B0604020202020204" pitchFamily="34" charset="0"/>
              <a:buChar char="o"/>
            </a:pPr>
            <a:r>
              <a:rPr lang="en-US" sz="2200" dirty="0">
                <a:latin typeface="Arial"/>
                <a:ea typeface="+mn-lt"/>
                <a:cs typeface="+mn-lt"/>
              </a:rPr>
              <a:t>An </a:t>
            </a:r>
            <a:r>
              <a:rPr lang="en-US" sz="2200" dirty="0" err="1">
                <a:latin typeface="Arial"/>
                <a:ea typeface="+mn-lt"/>
                <a:cs typeface="+mn-lt"/>
              </a:rPr>
              <a:t>AdamW</a:t>
            </a:r>
            <a:r>
              <a:rPr lang="en-US" sz="2200" dirty="0">
                <a:latin typeface="Arial"/>
                <a:ea typeface="+mn-lt"/>
                <a:cs typeface="+mn-lt"/>
              </a:rPr>
              <a:t> optimizer integrating a learning rate of 2e-5 with a linear schedule, gradually decreasing from the initial value </a:t>
            </a:r>
            <a:endParaRPr lang="en-US" sz="2200" dirty="0">
              <a:latin typeface="Arial"/>
              <a:cs typeface="Arial"/>
            </a:endParaRPr>
          </a:p>
          <a:p>
            <a:r>
              <a:rPr lang="en-US" sz="2200" dirty="0">
                <a:latin typeface="Arial"/>
                <a:ea typeface="+mn-lt"/>
                <a:cs typeface="+mn-lt"/>
              </a:rPr>
              <a:t>Training Duration: The model underwent training for a total of 5 epochs, allowing it to learn patterns and features from the dataset.</a:t>
            </a:r>
            <a:endParaRPr lang="en-US" sz="2200" dirty="0">
              <a:latin typeface="Arial"/>
              <a:cs typeface="Calibri"/>
            </a:endParaRPr>
          </a:p>
        </p:txBody>
      </p:sp>
      <p:pic>
        <p:nvPicPr>
          <p:cNvPr id="5" name="Content Placeholder 3" descr="A graph of a training history&#10;&#10;Description automatically generated">
            <a:extLst>
              <a:ext uri="{FF2B5EF4-FFF2-40B4-BE49-F238E27FC236}">
                <a16:creationId xmlns:a16="http://schemas.microsoft.com/office/drawing/2014/main" id="{D07656D6-4BDF-19B2-B397-FC055DDA12AC}"/>
              </a:ext>
            </a:extLst>
          </p:cNvPr>
          <p:cNvPicPr>
            <a:picLocks noChangeAspect="1"/>
          </p:cNvPicPr>
          <p:nvPr/>
        </p:nvPicPr>
        <p:blipFill>
          <a:blip r:embed="rId2"/>
          <a:stretch>
            <a:fillRect/>
          </a:stretch>
        </p:blipFill>
        <p:spPr>
          <a:xfrm>
            <a:off x="6557728" y="1651733"/>
            <a:ext cx="5458968" cy="4353525"/>
          </a:xfrm>
          <a:prstGeom prst="rect">
            <a:avLst/>
          </a:prstGeom>
        </p:spPr>
      </p:pic>
    </p:spTree>
    <p:extLst>
      <p:ext uri="{BB962C8B-B14F-4D97-AF65-F5344CB8AC3E}">
        <p14:creationId xmlns:p14="http://schemas.microsoft.com/office/powerpoint/2010/main" val="1275729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420344-7C68-BC3A-1803-677D8F2302AA}"/>
              </a:ext>
            </a:extLst>
          </p:cNvPr>
          <p:cNvSpPr>
            <a:spLocks noGrp="1"/>
          </p:cNvSpPr>
          <p:nvPr>
            <p:ph type="title"/>
          </p:nvPr>
        </p:nvSpPr>
        <p:spPr>
          <a:xfrm>
            <a:off x="1012902" y="732120"/>
            <a:ext cx="3429000" cy="1719072"/>
          </a:xfrm>
        </p:spPr>
        <p:txBody>
          <a:bodyPr anchor="b">
            <a:normAutofit/>
          </a:bodyPr>
          <a:lstStyle/>
          <a:p>
            <a:r>
              <a:rPr lang="en-US" sz="5000" dirty="0">
                <a:latin typeface="Arial" panose="020B0604020202020204" pitchFamily="34" charset="0"/>
                <a:cs typeface="Arial" panose="020B0604020202020204" pitchFamily="34" charset="0"/>
              </a:rPr>
              <a:t>Model 1:</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0A83D9-60B2-367C-F1AD-1B33F976A43E}"/>
              </a:ext>
            </a:extLst>
          </p:cNvPr>
          <p:cNvSpPr>
            <a:spLocks noGrp="1"/>
          </p:cNvSpPr>
          <p:nvPr>
            <p:ph idx="1"/>
          </p:nvPr>
        </p:nvSpPr>
        <p:spPr>
          <a:xfrm>
            <a:off x="283695" y="6553586"/>
            <a:ext cx="3429000" cy="305687"/>
          </a:xfrm>
        </p:spPr>
        <p:txBody>
          <a:bodyPr anchor="t">
            <a:normAutofit/>
          </a:bodyPr>
          <a:lstStyle/>
          <a:p>
            <a:r>
              <a:rPr lang="en-US" sz="1000" i="1" dirty="0">
                <a:latin typeface="Arial" panose="020B0604020202020204" pitchFamily="34" charset="0"/>
                <a:cs typeface="Arial" panose="020B0604020202020204" pitchFamily="34" charset="0"/>
              </a:rPr>
              <a:t>https://</a:t>
            </a:r>
            <a:r>
              <a:rPr lang="en-US" sz="1000" i="1" dirty="0" err="1">
                <a:latin typeface="Arial" panose="020B0604020202020204" pitchFamily="34" charset="0"/>
                <a:cs typeface="Arial" panose="020B0604020202020204" pitchFamily="34" charset="0"/>
              </a:rPr>
              <a:t>huggingface.co</a:t>
            </a:r>
            <a:r>
              <a:rPr lang="en-US" sz="1000" i="1" dirty="0">
                <a:latin typeface="Arial" panose="020B0604020202020204" pitchFamily="34" charset="0"/>
                <a:cs typeface="Arial" panose="020B0604020202020204" pitchFamily="34" charset="0"/>
              </a:rPr>
              <a:t>/docs/transformers/training</a:t>
            </a:r>
          </a:p>
        </p:txBody>
      </p:sp>
      <p:pic>
        <p:nvPicPr>
          <p:cNvPr id="4" name="GMT20231129-030148_Recording.cutfile.20231129050601972_1120x964">
            <a:hlinkClick r:id="" action="ppaction://media"/>
            <a:extLst>
              <a:ext uri="{FF2B5EF4-FFF2-40B4-BE49-F238E27FC236}">
                <a16:creationId xmlns:a16="http://schemas.microsoft.com/office/drawing/2014/main" id="{FD4F0C40-4877-8625-6515-E5D6812357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83037" y="478035"/>
            <a:ext cx="6485861" cy="5577840"/>
          </a:xfrm>
          <a:prstGeom prst="rect">
            <a:avLst/>
          </a:prstGeom>
        </p:spPr>
      </p:pic>
    </p:spTree>
    <p:extLst>
      <p:ext uri="{BB962C8B-B14F-4D97-AF65-F5344CB8AC3E}">
        <p14:creationId xmlns:p14="http://schemas.microsoft.com/office/powerpoint/2010/main" val="10449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E51025-B76F-A14A-8B0C-6A9F7F6D3371}"/>
              </a:ext>
            </a:extLst>
          </p:cNvPr>
          <p:cNvSpPr>
            <a:spLocks noGrp="1"/>
          </p:cNvSpPr>
          <p:nvPr>
            <p:ph type="title"/>
          </p:nvPr>
        </p:nvSpPr>
        <p:spPr>
          <a:xfrm>
            <a:off x="920303" y="747102"/>
            <a:ext cx="3429000" cy="1719072"/>
          </a:xfrm>
        </p:spPr>
        <p:txBody>
          <a:bodyPr anchor="b">
            <a:normAutofit/>
          </a:bodyPr>
          <a:lstStyle/>
          <a:p>
            <a:r>
              <a:rPr lang="en-US" sz="5000" dirty="0">
                <a:latin typeface="Arial"/>
                <a:cs typeface="Arial"/>
              </a:rPr>
              <a:t>Model 2:</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B41565E-F650-0D34-DDEF-EEB8ECFC4120}"/>
              </a:ext>
            </a:extLst>
          </p:cNvPr>
          <p:cNvSpPr>
            <a:spLocks noGrp="1"/>
          </p:cNvSpPr>
          <p:nvPr>
            <p:ph idx="1"/>
          </p:nvPr>
        </p:nvSpPr>
        <p:spPr>
          <a:xfrm>
            <a:off x="231792" y="2807208"/>
            <a:ext cx="5149690" cy="3411272"/>
          </a:xfrm>
        </p:spPr>
        <p:txBody>
          <a:bodyPr vert="horz" lIns="91440" tIns="45720" rIns="91440" bIns="45720" rtlCol="0" anchor="t">
            <a:noAutofit/>
          </a:bodyPr>
          <a:lstStyle/>
          <a:p>
            <a:pPr algn="just"/>
            <a:r>
              <a:rPr lang="en-US" sz="2500" dirty="0">
                <a:latin typeface="Arial"/>
                <a:ea typeface="+mn-lt"/>
                <a:cs typeface="+mn-lt"/>
              </a:rPr>
              <a:t>Leveraging the labeled Amazon dataset obtained from Model 1 for training.</a:t>
            </a:r>
            <a:endParaRPr lang="en-US" sz="2500" dirty="0">
              <a:latin typeface="Arial"/>
              <a:cs typeface="Calibri" panose="020F0502020204030204"/>
            </a:endParaRPr>
          </a:p>
          <a:p>
            <a:pPr algn="just"/>
            <a:r>
              <a:rPr lang="en-US" sz="2500" dirty="0">
                <a:latin typeface="Arial"/>
                <a:ea typeface="+mn-lt"/>
                <a:cs typeface="+mn-lt"/>
              </a:rPr>
              <a:t>Setting </a:t>
            </a:r>
            <a:r>
              <a:rPr lang="en-US" sz="2500" dirty="0" err="1">
                <a:latin typeface="Arial"/>
                <a:ea typeface="+mn-lt"/>
                <a:cs typeface="+mn-lt"/>
              </a:rPr>
              <a:t>max_len</a:t>
            </a:r>
            <a:r>
              <a:rPr lang="en-US" sz="2500" dirty="0">
                <a:latin typeface="Arial"/>
                <a:ea typeface="+mn-lt"/>
                <a:cs typeface="+mn-lt"/>
              </a:rPr>
              <a:t> to 160 for effective text tokenization.</a:t>
            </a:r>
            <a:endParaRPr lang="en-US" sz="2500" dirty="0">
              <a:latin typeface="Arial"/>
              <a:cs typeface="Arial"/>
            </a:endParaRPr>
          </a:p>
          <a:p>
            <a:pPr algn="just"/>
            <a:r>
              <a:rPr lang="en-US" sz="2500" dirty="0">
                <a:latin typeface="Arial"/>
                <a:ea typeface="+mn-lt"/>
                <a:cs typeface="+mn-lt"/>
              </a:rPr>
              <a:t>The model undergoes training, similar to Model 1, with a duration optimized for effective learning.</a:t>
            </a:r>
          </a:p>
          <a:p>
            <a:endParaRPr lang="en-US" sz="2500" dirty="0">
              <a:cs typeface="Calibri"/>
            </a:endParaRPr>
          </a:p>
        </p:txBody>
      </p:sp>
      <p:pic>
        <p:nvPicPr>
          <p:cNvPr id="4" name="Picture 3" descr="A graph of a graph&#10;&#10;Description automatically generated">
            <a:extLst>
              <a:ext uri="{FF2B5EF4-FFF2-40B4-BE49-F238E27FC236}">
                <a16:creationId xmlns:a16="http://schemas.microsoft.com/office/drawing/2014/main" id="{242D2E84-7FD7-084E-CCF0-6F5AB8AA09F0}"/>
              </a:ext>
            </a:extLst>
          </p:cNvPr>
          <p:cNvPicPr>
            <a:picLocks noChangeAspect="1"/>
          </p:cNvPicPr>
          <p:nvPr/>
        </p:nvPicPr>
        <p:blipFill>
          <a:blip r:embed="rId2"/>
          <a:stretch>
            <a:fillRect/>
          </a:stretch>
        </p:blipFill>
        <p:spPr>
          <a:xfrm>
            <a:off x="5567423" y="921300"/>
            <a:ext cx="6438636" cy="5134811"/>
          </a:xfrm>
          <a:prstGeom prst="rect">
            <a:avLst/>
          </a:prstGeom>
        </p:spPr>
      </p:pic>
    </p:spTree>
    <p:extLst>
      <p:ext uri="{BB962C8B-B14F-4D97-AF65-F5344CB8AC3E}">
        <p14:creationId xmlns:p14="http://schemas.microsoft.com/office/powerpoint/2010/main" val="1801345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ED4264-E5DE-C359-3594-61A9147DD002}"/>
              </a:ext>
            </a:extLst>
          </p:cNvPr>
          <p:cNvSpPr>
            <a:spLocks noGrp="1"/>
          </p:cNvSpPr>
          <p:nvPr>
            <p:ph type="title"/>
          </p:nvPr>
        </p:nvSpPr>
        <p:spPr>
          <a:xfrm>
            <a:off x="1040193" y="670403"/>
            <a:ext cx="3429000" cy="1719072"/>
          </a:xfrm>
        </p:spPr>
        <p:txBody>
          <a:bodyPr anchor="b">
            <a:normAutofit/>
          </a:bodyPr>
          <a:lstStyle/>
          <a:p>
            <a:r>
              <a:rPr lang="en-US" sz="5000" dirty="0">
                <a:latin typeface="Arial"/>
                <a:cs typeface="Calibri Light"/>
              </a:rPr>
              <a:t>Model 3:</a:t>
            </a:r>
            <a:endParaRPr lang="en-US" sz="5000" dirty="0">
              <a:latin typeface="Arial"/>
              <a:cs typeface="Arial"/>
            </a:endParaRP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79724B-F3FC-8BE4-DF0B-170299EE0FB7}"/>
              </a:ext>
            </a:extLst>
          </p:cNvPr>
          <p:cNvSpPr>
            <a:spLocks noGrp="1"/>
          </p:cNvSpPr>
          <p:nvPr>
            <p:ph idx="1"/>
          </p:nvPr>
        </p:nvSpPr>
        <p:spPr>
          <a:xfrm>
            <a:off x="185173" y="2718451"/>
            <a:ext cx="5324212" cy="3563447"/>
          </a:xfrm>
        </p:spPr>
        <p:txBody>
          <a:bodyPr vert="horz" lIns="91440" tIns="45720" rIns="91440" bIns="45720" rtlCol="0" anchor="t">
            <a:normAutofit/>
          </a:bodyPr>
          <a:lstStyle/>
          <a:p>
            <a:pPr algn="just"/>
            <a:r>
              <a:rPr lang="en-US" sz="2500" dirty="0">
                <a:latin typeface="Arial"/>
                <a:ea typeface="+mn-lt"/>
                <a:cs typeface="+mn-lt"/>
              </a:rPr>
              <a:t>Utilizing a fine-tuned BERT model, specifically Model 2, as a pre-trained model for Model 3 on the original dataset as the training dataset.</a:t>
            </a:r>
          </a:p>
          <a:p>
            <a:pPr algn="just"/>
            <a:r>
              <a:rPr lang="en-US" sz="2500" dirty="0">
                <a:latin typeface="Arial"/>
                <a:ea typeface="+mn-lt"/>
                <a:cs typeface="Arial"/>
              </a:rPr>
              <a:t>The fine-tuning process with a max review length set to 160, a batch size of 32, an optimizer, and learning rate scheduler.</a:t>
            </a:r>
            <a:endParaRPr lang="en-US" sz="2200" dirty="0">
              <a:cs typeface="Calibri"/>
            </a:endParaRPr>
          </a:p>
        </p:txBody>
      </p:sp>
      <p:pic>
        <p:nvPicPr>
          <p:cNvPr id="5" name="Picture 4">
            <a:extLst>
              <a:ext uri="{FF2B5EF4-FFF2-40B4-BE49-F238E27FC236}">
                <a16:creationId xmlns:a16="http://schemas.microsoft.com/office/drawing/2014/main" id="{845CFF37-1EC2-B648-88FF-2DF894803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7688" y="1249837"/>
            <a:ext cx="6252881" cy="4944138"/>
          </a:xfrm>
          <a:prstGeom prst="rect">
            <a:avLst/>
          </a:prstGeom>
        </p:spPr>
      </p:pic>
    </p:spTree>
    <p:extLst>
      <p:ext uri="{BB962C8B-B14F-4D97-AF65-F5344CB8AC3E}">
        <p14:creationId xmlns:p14="http://schemas.microsoft.com/office/powerpoint/2010/main" val="1972605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79724B-F3FC-8BE4-DF0B-170299EE0FB7}"/>
              </a:ext>
            </a:extLst>
          </p:cNvPr>
          <p:cNvSpPr>
            <a:spLocks noGrp="1"/>
          </p:cNvSpPr>
          <p:nvPr>
            <p:ph idx="1"/>
          </p:nvPr>
        </p:nvSpPr>
        <p:spPr>
          <a:xfrm>
            <a:off x="358815" y="2673752"/>
            <a:ext cx="5564224" cy="3746144"/>
          </a:xfrm>
        </p:spPr>
        <p:txBody>
          <a:bodyPr vert="horz" lIns="91440" tIns="45720" rIns="91440" bIns="45720" rtlCol="0" anchor="t">
            <a:normAutofit fontScale="92500"/>
          </a:bodyPr>
          <a:lstStyle/>
          <a:p>
            <a:endParaRPr lang="en-US" sz="2500" dirty="0">
              <a:latin typeface="Arial"/>
              <a:ea typeface="+mn-lt"/>
              <a:cs typeface="+mn-lt"/>
            </a:endParaRPr>
          </a:p>
          <a:p>
            <a:pPr algn="just"/>
            <a:r>
              <a:rPr lang="en-US" dirty="0">
                <a:latin typeface="Arial"/>
                <a:ea typeface="+mn-lt"/>
                <a:cs typeface="Arial"/>
              </a:rPr>
              <a:t>Leveraging the collective decision-making power of individual models to enhance overall prediction accuracy.</a:t>
            </a:r>
          </a:p>
          <a:p>
            <a:pPr algn="just"/>
            <a:endParaRPr lang="en-US" dirty="0">
              <a:latin typeface="Arial"/>
              <a:ea typeface="+mn-lt"/>
              <a:cs typeface="Arial"/>
            </a:endParaRPr>
          </a:p>
          <a:p>
            <a:pPr algn="just"/>
            <a:r>
              <a:rPr lang="en-US" dirty="0">
                <a:latin typeface="Arial"/>
                <a:cs typeface="Arial"/>
              </a:rPr>
              <a:t>The final prediction is determined by the majority vote among the three models.</a:t>
            </a:r>
            <a:endParaRPr lang="en-US" dirty="0"/>
          </a:p>
        </p:txBody>
      </p:sp>
      <p:sp>
        <p:nvSpPr>
          <p:cNvPr id="8" name="Title 1">
            <a:extLst>
              <a:ext uri="{FF2B5EF4-FFF2-40B4-BE49-F238E27FC236}">
                <a16:creationId xmlns:a16="http://schemas.microsoft.com/office/drawing/2014/main" id="{9CAD5773-13F0-D122-811D-47845181FFB3}"/>
              </a:ext>
            </a:extLst>
          </p:cNvPr>
          <p:cNvSpPr txBox="1">
            <a:spLocks/>
          </p:cNvSpPr>
          <p:nvPr/>
        </p:nvSpPr>
        <p:spPr>
          <a:xfrm>
            <a:off x="1005582" y="1170781"/>
            <a:ext cx="4646904" cy="1624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dirty="0">
                <a:latin typeface="Arial"/>
                <a:cs typeface="Calibri Light"/>
              </a:rPr>
              <a:t>Model 4</a:t>
            </a:r>
            <a:endParaRPr lang="en-US" sz="5000" dirty="0">
              <a:latin typeface="Arial"/>
              <a:cs typeface="Arial"/>
            </a:endParaRPr>
          </a:p>
        </p:txBody>
      </p:sp>
      <p:pic>
        <p:nvPicPr>
          <p:cNvPr id="11" name="Picture 10" descr="A group of yellow figures and a red figure on the other side">
            <a:extLst>
              <a:ext uri="{FF2B5EF4-FFF2-40B4-BE49-F238E27FC236}">
                <a16:creationId xmlns:a16="http://schemas.microsoft.com/office/drawing/2014/main" id="{9BB6FF33-AD5F-2833-E77C-74FDAFCBFDE7}"/>
              </a:ext>
            </a:extLst>
          </p:cNvPr>
          <p:cNvPicPr>
            <a:picLocks noChangeAspect="1"/>
          </p:cNvPicPr>
          <p:nvPr/>
        </p:nvPicPr>
        <p:blipFill rotWithShape="1">
          <a:blip r:embed="rId3"/>
          <a:srcRect l="38628" r="2059" b="-3"/>
          <a:stretch/>
        </p:blipFill>
        <p:spPr>
          <a:xfrm>
            <a:off x="6091185" y="1"/>
            <a:ext cx="6102825" cy="6858000"/>
          </a:xfrm>
          <a:prstGeom prst="rect">
            <a:avLst/>
          </a:prstGeom>
        </p:spPr>
      </p:pic>
    </p:spTree>
    <p:extLst>
      <p:ext uri="{BB962C8B-B14F-4D97-AF65-F5344CB8AC3E}">
        <p14:creationId xmlns:p14="http://schemas.microsoft.com/office/powerpoint/2010/main" val="1121586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081B0A-3A13-C81C-37CE-C55AF1192090}"/>
              </a:ext>
            </a:extLst>
          </p:cNvPr>
          <p:cNvSpPr>
            <a:spLocks noGrp="1"/>
          </p:cNvSpPr>
          <p:nvPr>
            <p:ph type="title"/>
          </p:nvPr>
        </p:nvSpPr>
        <p:spPr>
          <a:xfrm>
            <a:off x="467811" y="367906"/>
            <a:ext cx="6974710" cy="1807305"/>
          </a:xfrm>
        </p:spPr>
        <p:txBody>
          <a:bodyPr>
            <a:normAutofit/>
          </a:bodyPr>
          <a:lstStyle/>
          <a:p>
            <a:r>
              <a:rPr lang="en-US" sz="5400" b="1" dirty="0">
                <a:latin typeface="Arial"/>
                <a:cs typeface="Calibri Light"/>
              </a:rPr>
              <a:t>Analysis and Result</a:t>
            </a:r>
            <a:endParaRPr lang="en-US" sz="5400" b="1" dirty="0">
              <a:latin typeface="Arial"/>
              <a:cs typeface="Arial"/>
            </a:endParaRPr>
          </a:p>
        </p:txBody>
      </p:sp>
      <p:sp>
        <p:nvSpPr>
          <p:cNvPr id="3" name="Content Placeholder 2">
            <a:extLst>
              <a:ext uri="{FF2B5EF4-FFF2-40B4-BE49-F238E27FC236}">
                <a16:creationId xmlns:a16="http://schemas.microsoft.com/office/drawing/2014/main" id="{8FEF3191-A3F7-23E6-7BE7-ED0775418DA7}"/>
              </a:ext>
            </a:extLst>
          </p:cNvPr>
          <p:cNvSpPr>
            <a:spLocks noGrp="1"/>
          </p:cNvSpPr>
          <p:nvPr>
            <p:ph idx="1"/>
          </p:nvPr>
        </p:nvSpPr>
        <p:spPr>
          <a:xfrm>
            <a:off x="1341268" y="2318501"/>
            <a:ext cx="4619621" cy="2056729"/>
          </a:xfrm>
        </p:spPr>
        <p:txBody>
          <a:bodyPr vert="horz" lIns="91440" tIns="45720" rIns="91440" bIns="45720" rtlCol="0" anchor="t">
            <a:normAutofit/>
          </a:bodyPr>
          <a:lstStyle/>
          <a:p>
            <a:r>
              <a:rPr lang="en-US" sz="2500" dirty="0">
                <a:latin typeface="Arial"/>
                <a:ea typeface="+mn-lt"/>
                <a:cs typeface="+mn-lt"/>
              </a:rPr>
              <a:t>Model 1: 97.53%</a:t>
            </a:r>
            <a:endParaRPr lang="en-US" sz="2500" dirty="0">
              <a:latin typeface="Arial"/>
              <a:cs typeface="Calibri" panose="020F0502020204030204"/>
            </a:endParaRPr>
          </a:p>
          <a:p>
            <a:r>
              <a:rPr lang="en-US" sz="2500" dirty="0">
                <a:latin typeface="Arial"/>
                <a:ea typeface="+mn-lt"/>
                <a:cs typeface="+mn-lt"/>
              </a:rPr>
              <a:t>Model 2: 84.25%</a:t>
            </a:r>
            <a:endParaRPr lang="en-US" sz="2500" dirty="0">
              <a:latin typeface="Arial"/>
              <a:cs typeface="Arial"/>
            </a:endParaRPr>
          </a:p>
          <a:p>
            <a:r>
              <a:rPr lang="en-US" sz="2500" dirty="0">
                <a:latin typeface="Arial"/>
                <a:ea typeface="+mn-lt"/>
                <a:cs typeface="+mn-lt"/>
              </a:rPr>
              <a:t>Model 3: 97.58%</a:t>
            </a:r>
            <a:endParaRPr lang="en-US" sz="2500" dirty="0">
              <a:latin typeface="Arial"/>
              <a:cs typeface="Arial"/>
            </a:endParaRPr>
          </a:p>
          <a:p>
            <a:r>
              <a:rPr lang="en-US" sz="2500" dirty="0">
                <a:latin typeface="Arial"/>
                <a:ea typeface="+mn-lt"/>
                <a:cs typeface="+mn-lt"/>
              </a:rPr>
              <a:t>Model 4: 97.55%</a:t>
            </a:r>
            <a:endParaRPr lang="en-US" sz="2500" dirty="0">
              <a:latin typeface="Arial"/>
            </a:endParaRPr>
          </a:p>
        </p:txBody>
      </p:sp>
      <p:pic>
        <p:nvPicPr>
          <p:cNvPr id="5" name="Picture 4" descr="Magnifying glass showing decling performance">
            <a:extLst>
              <a:ext uri="{FF2B5EF4-FFF2-40B4-BE49-F238E27FC236}">
                <a16:creationId xmlns:a16="http://schemas.microsoft.com/office/drawing/2014/main" id="{DB87A02C-5587-5233-D116-08E4041EF510}"/>
              </a:ext>
            </a:extLst>
          </p:cNvPr>
          <p:cNvPicPr>
            <a:picLocks noChangeAspect="1"/>
          </p:cNvPicPr>
          <p:nvPr/>
        </p:nvPicPr>
        <p:blipFill rotWithShape="1">
          <a:blip r:embed="rId2"/>
          <a:srcRect l="7155" r="34807" b="-1"/>
          <a:stretch/>
        </p:blipFill>
        <p:spPr>
          <a:xfrm>
            <a:off x="6863788" y="153954"/>
            <a:ext cx="5208608" cy="6704045"/>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graphicFrame>
        <p:nvGraphicFramePr>
          <p:cNvPr id="4" name="Table 5">
            <a:extLst>
              <a:ext uri="{FF2B5EF4-FFF2-40B4-BE49-F238E27FC236}">
                <a16:creationId xmlns:a16="http://schemas.microsoft.com/office/drawing/2014/main" id="{413B8B57-7293-1747-8237-655378FFE871}"/>
              </a:ext>
            </a:extLst>
          </p:cNvPr>
          <p:cNvGraphicFramePr>
            <a:graphicFrameLocks noGrp="1"/>
          </p:cNvGraphicFramePr>
          <p:nvPr>
            <p:extLst>
              <p:ext uri="{D42A27DB-BD31-4B8C-83A1-F6EECF244321}">
                <p14:modId xmlns:p14="http://schemas.microsoft.com/office/powerpoint/2010/main" val="122353178"/>
              </p:ext>
            </p:extLst>
          </p:nvPr>
        </p:nvGraphicFramePr>
        <p:xfrm>
          <a:off x="412720" y="2366152"/>
          <a:ext cx="5966110" cy="1890360"/>
        </p:xfrm>
        <a:graphic>
          <a:graphicData uri="http://schemas.openxmlformats.org/drawingml/2006/table">
            <a:tbl>
              <a:tblPr firstRow="1" bandRow="1">
                <a:tableStyleId>{5C22544A-7EE6-4342-B048-85BDC9FD1C3A}</a:tableStyleId>
              </a:tblPr>
              <a:tblGrid>
                <a:gridCol w="1193222">
                  <a:extLst>
                    <a:ext uri="{9D8B030D-6E8A-4147-A177-3AD203B41FA5}">
                      <a16:colId xmlns:a16="http://schemas.microsoft.com/office/drawing/2014/main" val="19749396"/>
                    </a:ext>
                  </a:extLst>
                </a:gridCol>
                <a:gridCol w="1287729">
                  <a:extLst>
                    <a:ext uri="{9D8B030D-6E8A-4147-A177-3AD203B41FA5}">
                      <a16:colId xmlns:a16="http://schemas.microsoft.com/office/drawing/2014/main" val="2592247261"/>
                    </a:ext>
                  </a:extLst>
                </a:gridCol>
                <a:gridCol w="1215342">
                  <a:extLst>
                    <a:ext uri="{9D8B030D-6E8A-4147-A177-3AD203B41FA5}">
                      <a16:colId xmlns:a16="http://schemas.microsoft.com/office/drawing/2014/main" val="186321235"/>
                    </a:ext>
                  </a:extLst>
                </a:gridCol>
                <a:gridCol w="1076595">
                  <a:extLst>
                    <a:ext uri="{9D8B030D-6E8A-4147-A177-3AD203B41FA5}">
                      <a16:colId xmlns:a16="http://schemas.microsoft.com/office/drawing/2014/main" val="407343484"/>
                    </a:ext>
                  </a:extLst>
                </a:gridCol>
                <a:gridCol w="1193222">
                  <a:extLst>
                    <a:ext uri="{9D8B030D-6E8A-4147-A177-3AD203B41FA5}">
                      <a16:colId xmlns:a16="http://schemas.microsoft.com/office/drawing/2014/main" val="2042615489"/>
                    </a:ext>
                  </a:extLst>
                </a:gridCol>
              </a:tblGrid>
              <a:tr h="378072">
                <a:tc>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Accuracy</a:t>
                      </a:r>
                    </a:p>
                  </a:txBody>
                  <a:tcPr/>
                </a:tc>
                <a:tc>
                  <a:txBody>
                    <a:bodyPr/>
                    <a:lstStyle/>
                    <a:p>
                      <a:pPr algn="ctr"/>
                      <a:r>
                        <a:rPr lang="en-US" dirty="0">
                          <a:latin typeface="Arial" panose="020B0604020202020204" pitchFamily="34" charset="0"/>
                          <a:cs typeface="Arial" panose="020B0604020202020204" pitchFamily="34" charset="0"/>
                        </a:rPr>
                        <a:t>Precision</a:t>
                      </a:r>
                    </a:p>
                  </a:txBody>
                  <a:tcPr/>
                </a:tc>
                <a:tc>
                  <a:txBody>
                    <a:bodyPr/>
                    <a:lstStyle/>
                    <a:p>
                      <a:pPr algn="ctr"/>
                      <a:r>
                        <a:rPr lang="en-US" dirty="0">
                          <a:latin typeface="Arial" panose="020B0604020202020204" pitchFamily="34" charset="0"/>
                          <a:cs typeface="Arial" panose="020B0604020202020204" pitchFamily="34" charset="0"/>
                        </a:rPr>
                        <a:t>Recall</a:t>
                      </a:r>
                    </a:p>
                  </a:txBody>
                  <a:tcPr/>
                </a:tc>
                <a:tc>
                  <a:txBody>
                    <a:bodyPr/>
                    <a:lstStyle/>
                    <a:p>
                      <a:pPr algn="ctr"/>
                      <a:r>
                        <a:rPr lang="en-US" dirty="0">
                          <a:latin typeface="Arial" panose="020B0604020202020204" pitchFamily="34" charset="0"/>
                          <a:cs typeface="Arial" panose="020B0604020202020204" pitchFamily="34" charset="0"/>
                        </a:rPr>
                        <a:t>F1</a:t>
                      </a:r>
                    </a:p>
                  </a:txBody>
                  <a:tcPr/>
                </a:tc>
                <a:extLst>
                  <a:ext uri="{0D108BD9-81ED-4DB2-BD59-A6C34878D82A}">
                    <a16:rowId xmlns:a16="http://schemas.microsoft.com/office/drawing/2014/main" val="48457429"/>
                  </a:ext>
                </a:extLst>
              </a:tr>
              <a:tr h="378072">
                <a:tc>
                  <a:txBody>
                    <a:bodyPr/>
                    <a:lstStyle/>
                    <a:p>
                      <a:pPr algn="ctr"/>
                      <a:r>
                        <a:rPr lang="en-US" dirty="0">
                          <a:latin typeface="Arial" panose="020B0604020202020204" pitchFamily="34" charset="0"/>
                          <a:cs typeface="Arial" panose="020B0604020202020204" pitchFamily="34" charset="0"/>
                        </a:rPr>
                        <a:t>Model 1</a:t>
                      </a:r>
                    </a:p>
                  </a:txBody>
                  <a:tcPr/>
                </a:tc>
                <a:tc>
                  <a:txBody>
                    <a:bodyPr/>
                    <a:lstStyle/>
                    <a:p>
                      <a:pPr algn="ctr"/>
                      <a:r>
                        <a:rPr lang="en-US" dirty="0">
                          <a:latin typeface="Arial" panose="020B0604020202020204" pitchFamily="34" charset="0"/>
                          <a:cs typeface="Arial" panose="020B0604020202020204" pitchFamily="34" charset="0"/>
                        </a:rPr>
                        <a:t>97.53%</a:t>
                      </a:r>
                    </a:p>
                  </a:txBody>
                  <a:tcPr/>
                </a:tc>
                <a:tc>
                  <a:txBody>
                    <a:bodyPr/>
                    <a:lstStyle/>
                    <a:p>
                      <a:pPr algn="ctr"/>
                      <a:r>
                        <a:rPr lang="en-US" dirty="0">
                          <a:latin typeface="Arial" panose="020B0604020202020204" pitchFamily="34" charset="0"/>
                          <a:cs typeface="Arial" panose="020B0604020202020204" pitchFamily="34" charset="0"/>
                        </a:rPr>
                        <a:t>96.15%</a:t>
                      </a:r>
                    </a:p>
                  </a:txBody>
                  <a:tcPr/>
                </a:tc>
                <a:tc>
                  <a:txBody>
                    <a:bodyPr/>
                    <a:lstStyle/>
                    <a:p>
                      <a:pPr algn="ctr"/>
                      <a:r>
                        <a:rPr lang="en-US" dirty="0">
                          <a:latin typeface="Arial" panose="020B0604020202020204" pitchFamily="34" charset="0"/>
                          <a:cs typeface="Arial" panose="020B0604020202020204" pitchFamily="34" charset="0"/>
                        </a:rPr>
                        <a:t>99.01%</a:t>
                      </a:r>
                    </a:p>
                  </a:txBody>
                  <a:tcPr/>
                </a:tc>
                <a:tc>
                  <a:txBody>
                    <a:bodyPr/>
                    <a:lstStyle/>
                    <a:p>
                      <a:pPr algn="ctr"/>
                      <a:r>
                        <a:rPr lang="en-US" dirty="0">
                          <a:latin typeface="Arial" panose="020B0604020202020204" pitchFamily="34" charset="0"/>
                          <a:cs typeface="Arial" panose="020B0604020202020204" pitchFamily="34" charset="0"/>
                        </a:rPr>
                        <a:t>97.56%</a:t>
                      </a:r>
                    </a:p>
                  </a:txBody>
                  <a:tcPr/>
                </a:tc>
                <a:extLst>
                  <a:ext uri="{0D108BD9-81ED-4DB2-BD59-A6C34878D82A}">
                    <a16:rowId xmlns:a16="http://schemas.microsoft.com/office/drawing/2014/main" val="2588426445"/>
                  </a:ext>
                </a:extLst>
              </a:tr>
              <a:tr h="378072">
                <a:tc>
                  <a:txBody>
                    <a:bodyPr/>
                    <a:lstStyle/>
                    <a:p>
                      <a:pPr algn="ctr"/>
                      <a:r>
                        <a:rPr lang="en-US" dirty="0">
                          <a:latin typeface="Arial" panose="020B0604020202020204" pitchFamily="34" charset="0"/>
                          <a:cs typeface="Arial" panose="020B0604020202020204" pitchFamily="34" charset="0"/>
                        </a:rPr>
                        <a:t>Model 2</a:t>
                      </a:r>
                    </a:p>
                  </a:txBody>
                  <a:tcPr/>
                </a:tc>
                <a:tc>
                  <a:txBody>
                    <a:bodyPr/>
                    <a:lstStyle/>
                    <a:p>
                      <a:pPr algn="ctr"/>
                      <a:r>
                        <a:rPr lang="en-US" dirty="0">
                          <a:latin typeface="Arial" panose="020B0604020202020204" pitchFamily="34" charset="0"/>
                          <a:cs typeface="Arial" panose="020B0604020202020204" pitchFamily="34" charset="0"/>
                        </a:rPr>
                        <a:t>84.25%</a:t>
                      </a:r>
                    </a:p>
                  </a:txBody>
                  <a:tcPr/>
                </a:tc>
                <a:tc>
                  <a:txBody>
                    <a:bodyPr/>
                    <a:lstStyle/>
                    <a:p>
                      <a:pPr algn="ctr"/>
                      <a:r>
                        <a:rPr lang="en-US" dirty="0">
                          <a:latin typeface="Arial" panose="020B0604020202020204" pitchFamily="34" charset="0"/>
                          <a:cs typeface="Arial" panose="020B0604020202020204" pitchFamily="34" charset="0"/>
                        </a:rPr>
                        <a:t>77.00%</a:t>
                      </a:r>
                    </a:p>
                  </a:txBody>
                  <a:tcPr/>
                </a:tc>
                <a:tc>
                  <a:txBody>
                    <a:bodyPr/>
                    <a:lstStyle/>
                    <a:p>
                      <a:pPr algn="ctr"/>
                      <a:r>
                        <a:rPr lang="en-US" dirty="0">
                          <a:latin typeface="Arial" panose="020B0604020202020204" pitchFamily="34" charset="0"/>
                          <a:cs typeface="Arial" panose="020B0604020202020204" pitchFamily="34" charset="0"/>
                        </a:rPr>
                        <a:t>97.77%</a:t>
                      </a:r>
                    </a:p>
                  </a:txBody>
                  <a:tcPr/>
                </a:tc>
                <a:tc>
                  <a:txBody>
                    <a:bodyPr/>
                    <a:lstStyle/>
                    <a:p>
                      <a:pPr algn="ctr"/>
                      <a:r>
                        <a:rPr lang="en-US" dirty="0">
                          <a:latin typeface="Arial" panose="020B0604020202020204" pitchFamily="34" charset="0"/>
                          <a:cs typeface="Arial" panose="020B0604020202020204" pitchFamily="34" charset="0"/>
                        </a:rPr>
                        <a:t>86.15%</a:t>
                      </a:r>
                    </a:p>
                  </a:txBody>
                  <a:tcPr/>
                </a:tc>
                <a:extLst>
                  <a:ext uri="{0D108BD9-81ED-4DB2-BD59-A6C34878D82A}">
                    <a16:rowId xmlns:a16="http://schemas.microsoft.com/office/drawing/2014/main" val="2394881104"/>
                  </a:ext>
                </a:extLst>
              </a:tr>
              <a:tr h="378072">
                <a:tc>
                  <a:txBody>
                    <a:bodyPr/>
                    <a:lstStyle/>
                    <a:p>
                      <a:pPr algn="ctr"/>
                      <a:r>
                        <a:rPr lang="en-US" dirty="0">
                          <a:latin typeface="Arial" panose="020B0604020202020204" pitchFamily="34" charset="0"/>
                          <a:cs typeface="Arial" panose="020B0604020202020204" pitchFamily="34" charset="0"/>
                        </a:rPr>
                        <a:t>Model 3</a:t>
                      </a:r>
                    </a:p>
                  </a:txBody>
                  <a:tcPr/>
                </a:tc>
                <a:tc>
                  <a:txBody>
                    <a:bodyPr/>
                    <a:lstStyle/>
                    <a:p>
                      <a:pPr algn="ctr"/>
                      <a:r>
                        <a:rPr lang="en-US" dirty="0">
                          <a:latin typeface="Arial" panose="020B0604020202020204" pitchFamily="34" charset="0"/>
                          <a:cs typeface="Arial" panose="020B0604020202020204" pitchFamily="34" charset="0"/>
                        </a:rPr>
                        <a:t>97.58%</a:t>
                      </a:r>
                    </a:p>
                  </a:txBody>
                  <a:tcPr/>
                </a:tc>
                <a:tc>
                  <a:txBody>
                    <a:bodyPr/>
                    <a:lstStyle/>
                    <a:p>
                      <a:pPr algn="ctr"/>
                      <a:r>
                        <a:rPr lang="en-US" dirty="0">
                          <a:latin typeface="Arial" panose="020B0604020202020204" pitchFamily="34" charset="0"/>
                          <a:cs typeface="Arial" panose="020B0604020202020204" pitchFamily="34" charset="0"/>
                        </a:rPr>
                        <a:t>96.06%</a:t>
                      </a:r>
                    </a:p>
                  </a:txBody>
                  <a:tcPr/>
                </a:tc>
                <a:tc>
                  <a:txBody>
                    <a:bodyPr/>
                    <a:lstStyle/>
                    <a:p>
                      <a:pPr algn="ctr"/>
                      <a:r>
                        <a:rPr lang="en-US" dirty="0">
                          <a:latin typeface="Arial" panose="020B0604020202020204" pitchFamily="34" charset="0"/>
                          <a:cs typeface="Arial" panose="020B0604020202020204" pitchFamily="34" charset="0"/>
                        </a:rPr>
                        <a:t>99.21%</a:t>
                      </a:r>
                    </a:p>
                  </a:txBody>
                  <a:tcPr/>
                </a:tc>
                <a:tc>
                  <a:txBody>
                    <a:bodyPr/>
                    <a:lstStyle/>
                    <a:p>
                      <a:pPr algn="ctr"/>
                      <a:r>
                        <a:rPr lang="en-US" dirty="0">
                          <a:latin typeface="Arial" panose="020B0604020202020204" pitchFamily="34" charset="0"/>
                          <a:cs typeface="Arial" panose="020B0604020202020204" pitchFamily="34" charset="0"/>
                        </a:rPr>
                        <a:t>97.60%</a:t>
                      </a:r>
                    </a:p>
                  </a:txBody>
                  <a:tcPr/>
                </a:tc>
                <a:extLst>
                  <a:ext uri="{0D108BD9-81ED-4DB2-BD59-A6C34878D82A}">
                    <a16:rowId xmlns:a16="http://schemas.microsoft.com/office/drawing/2014/main" val="681760795"/>
                  </a:ext>
                </a:extLst>
              </a:tr>
              <a:tr h="378072">
                <a:tc>
                  <a:txBody>
                    <a:bodyPr/>
                    <a:lstStyle/>
                    <a:p>
                      <a:pPr algn="ctr"/>
                      <a:r>
                        <a:rPr lang="en-US" dirty="0">
                          <a:latin typeface="Arial" panose="020B0604020202020204" pitchFamily="34" charset="0"/>
                          <a:cs typeface="Arial" panose="020B0604020202020204" pitchFamily="34" charset="0"/>
                        </a:rPr>
                        <a:t>Model 4</a:t>
                      </a:r>
                    </a:p>
                  </a:txBody>
                  <a:tcPr/>
                </a:tc>
                <a:tc>
                  <a:txBody>
                    <a:bodyPr/>
                    <a:lstStyle/>
                    <a:p>
                      <a:pPr algn="ctr"/>
                      <a:r>
                        <a:rPr lang="en-US" dirty="0">
                          <a:latin typeface="Arial" panose="020B0604020202020204" pitchFamily="34" charset="0"/>
                          <a:cs typeface="Arial" panose="020B0604020202020204" pitchFamily="34" charset="0"/>
                        </a:rPr>
                        <a:t>97.20%</a:t>
                      </a:r>
                    </a:p>
                  </a:txBody>
                  <a:tcPr/>
                </a:tc>
                <a:tc>
                  <a:txBody>
                    <a:bodyPr/>
                    <a:lstStyle/>
                    <a:p>
                      <a:pPr algn="ctr"/>
                      <a:r>
                        <a:rPr lang="en-US" dirty="0">
                          <a:latin typeface="Arial" panose="020B0604020202020204" pitchFamily="34" charset="0"/>
                          <a:cs typeface="Arial" panose="020B0604020202020204" pitchFamily="34" charset="0"/>
                        </a:rPr>
                        <a:t>95.29%</a:t>
                      </a:r>
                    </a:p>
                  </a:txBody>
                  <a:tcPr/>
                </a:tc>
                <a:tc>
                  <a:txBody>
                    <a:bodyPr/>
                    <a:lstStyle/>
                    <a:p>
                      <a:pPr algn="ctr"/>
                      <a:r>
                        <a:rPr lang="en-US" dirty="0">
                          <a:latin typeface="Arial" panose="020B0604020202020204" pitchFamily="34" charset="0"/>
                          <a:cs typeface="Arial" panose="020B0604020202020204" pitchFamily="34" charset="0"/>
                        </a:rPr>
                        <a:t>99.30%</a:t>
                      </a:r>
                    </a:p>
                  </a:txBody>
                  <a:tcPr/>
                </a:tc>
                <a:tc>
                  <a:txBody>
                    <a:bodyPr/>
                    <a:lstStyle/>
                    <a:p>
                      <a:pPr algn="ctr"/>
                      <a:r>
                        <a:rPr lang="en-US" dirty="0">
                          <a:latin typeface="Arial" panose="020B0604020202020204" pitchFamily="34" charset="0"/>
                          <a:cs typeface="Arial" panose="020B0604020202020204" pitchFamily="34" charset="0"/>
                        </a:rPr>
                        <a:t>97.25%</a:t>
                      </a:r>
                    </a:p>
                  </a:txBody>
                  <a:tcPr/>
                </a:tc>
                <a:extLst>
                  <a:ext uri="{0D108BD9-81ED-4DB2-BD59-A6C34878D82A}">
                    <a16:rowId xmlns:a16="http://schemas.microsoft.com/office/drawing/2014/main" val="1752347637"/>
                  </a:ext>
                </a:extLst>
              </a:tr>
            </a:tbl>
          </a:graphicData>
        </a:graphic>
      </p:graphicFrame>
    </p:spTree>
    <p:extLst>
      <p:ext uri="{BB962C8B-B14F-4D97-AF65-F5344CB8AC3E}">
        <p14:creationId xmlns:p14="http://schemas.microsoft.com/office/powerpoint/2010/main" val="419620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6D4310D-E014-E4C1-66A9-5F1D7347B0F0}"/>
              </a:ext>
            </a:extLst>
          </p:cNvPr>
          <p:cNvPicPr>
            <a:picLocks noGrp="1" noChangeAspect="1"/>
          </p:cNvPicPr>
          <p:nvPr>
            <p:ph idx="1"/>
          </p:nvPr>
        </p:nvPicPr>
        <p:blipFill>
          <a:blip r:embed="rId2"/>
          <a:stretch>
            <a:fillRect/>
          </a:stretch>
        </p:blipFill>
        <p:spPr>
          <a:xfrm>
            <a:off x="1396652" y="183374"/>
            <a:ext cx="4356038" cy="3474491"/>
          </a:xfrm>
        </p:spPr>
      </p:pic>
      <p:sp>
        <p:nvSpPr>
          <p:cNvPr id="2" name="TextBox 1">
            <a:extLst>
              <a:ext uri="{FF2B5EF4-FFF2-40B4-BE49-F238E27FC236}">
                <a16:creationId xmlns:a16="http://schemas.microsoft.com/office/drawing/2014/main" id="{34485AD6-9327-F85E-3F7C-6B3F8B87DE37}"/>
              </a:ext>
            </a:extLst>
          </p:cNvPr>
          <p:cNvSpPr txBox="1"/>
          <p:nvPr/>
        </p:nvSpPr>
        <p:spPr>
          <a:xfrm rot="16200000">
            <a:off x="429086" y="1531398"/>
            <a:ext cx="1050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Model 1</a:t>
            </a:r>
            <a:endParaRPr lang="en-US" dirty="0"/>
          </a:p>
        </p:txBody>
      </p:sp>
      <p:sp>
        <p:nvSpPr>
          <p:cNvPr id="5" name="TextBox 4">
            <a:extLst>
              <a:ext uri="{FF2B5EF4-FFF2-40B4-BE49-F238E27FC236}">
                <a16:creationId xmlns:a16="http://schemas.microsoft.com/office/drawing/2014/main" id="{E4ED04BD-ADDA-4080-61F1-F09F58623E91}"/>
              </a:ext>
            </a:extLst>
          </p:cNvPr>
          <p:cNvSpPr txBox="1"/>
          <p:nvPr/>
        </p:nvSpPr>
        <p:spPr>
          <a:xfrm rot="16200000">
            <a:off x="6162581" y="4631184"/>
            <a:ext cx="1050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Model 4</a:t>
            </a:r>
            <a:endParaRPr lang="en-US" dirty="0"/>
          </a:p>
        </p:txBody>
      </p:sp>
      <p:sp>
        <p:nvSpPr>
          <p:cNvPr id="7" name="TextBox 6">
            <a:extLst>
              <a:ext uri="{FF2B5EF4-FFF2-40B4-BE49-F238E27FC236}">
                <a16:creationId xmlns:a16="http://schemas.microsoft.com/office/drawing/2014/main" id="{02BF7B57-EEED-5B7D-7B59-29E76B90BF9E}"/>
              </a:ext>
            </a:extLst>
          </p:cNvPr>
          <p:cNvSpPr txBox="1"/>
          <p:nvPr/>
        </p:nvSpPr>
        <p:spPr>
          <a:xfrm rot="16200000">
            <a:off x="6162581" y="1531398"/>
            <a:ext cx="1050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Model 2</a:t>
            </a:r>
            <a:endParaRPr lang="en-US" dirty="0"/>
          </a:p>
        </p:txBody>
      </p:sp>
      <p:sp>
        <p:nvSpPr>
          <p:cNvPr id="8" name="TextBox 7">
            <a:extLst>
              <a:ext uri="{FF2B5EF4-FFF2-40B4-BE49-F238E27FC236}">
                <a16:creationId xmlns:a16="http://schemas.microsoft.com/office/drawing/2014/main" id="{9C8AC07D-CEF6-FF60-1FB9-444F6CB1DD5B}"/>
              </a:ext>
            </a:extLst>
          </p:cNvPr>
          <p:cNvSpPr txBox="1"/>
          <p:nvPr/>
        </p:nvSpPr>
        <p:spPr>
          <a:xfrm rot="16200000">
            <a:off x="495668" y="4631184"/>
            <a:ext cx="1050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Model 3</a:t>
            </a:r>
            <a:endParaRPr lang="en-US" dirty="0"/>
          </a:p>
        </p:txBody>
      </p:sp>
      <p:pic>
        <p:nvPicPr>
          <p:cNvPr id="9" name="Picture 8">
            <a:extLst>
              <a:ext uri="{FF2B5EF4-FFF2-40B4-BE49-F238E27FC236}">
                <a16:creationId xmlns:a16="http://schemas.microsoft.com/office/drawing/2014/main" id="{C07975FB-E87B-55E9-8A42-505ECA8DE3C6}"/>
              </a:ext>
            </a:extLst>
          </p:cNvPr>
          <p:cNvPicPr>
            <a:picLocks noChangeAspect="1"/>
          </p:cNvPicPr>
          <p:nvPr/>
        </p:nvPicPr>
        <p:blipFill>
          <a:blip r:embed="rId3"/>
          <a:stretch>
            <a:fillRect/>
          </a:stretch>
        </p:blipFill>
        <p:spPr>
          <a:xfrm>
            <a:off x="7180555" y="130506"/>
            <a:ext cx="4200617" cy="3588598"/>
          </a:xfrm>
          <a:prstGeom prst="rect">
            <a:avLst/>
          </a:prstGeom>
        </p:spPr>
      </p:pic>
      <p:pic>
        <p:nvPicPr>
          <p:cNvPr id="12" name="Picture 11">
            <a:extLst>
              <a:ext uri="{FF2B5EF4-FFF2-40B4-BE49-F238E27FC236}">
                <a16:creationId xmlns:a16="http://schemas.microsoft.com/office/drawing/2014/main" id="{B7F1EC38-9767-C4E1-2311-15B4E1268A29}"/>
              </a:ext>
            </a:extLst>
          </p:cNvPr>
          <p:cNvPicPr>
            <a:picLocks noChangeAspect="1"/>
          </p:cNvPicPr>
          <p:nvPr/>
        </p:nvPicPr>
        <p:blipFill>
          <a:blip r:embed="rId4"/>
          <a:stretch>
            <a:fillRect/>
          </a:stretch>
        </p:blipFill>
        <p:spPr>
          <a:xfrm>
            <a:off x="1396682" y="3275728"/>
            <a:ext cx="4355976" cy="3535620"/>
          </a:xfrm>
          <a:prstGeom prst="rect">
            <a:avLst/>
          </a:prstGeom>
        </p:spPr>
      </p:pic>
      <p:pic>
        <p:nvPicPr>
          <p:cNvPr id="13" name="Picture 12">
            <a:extLst>
              <a:ext uri="{FF2B5EF4-FFF2-40B4-BE49-F238E27FC236}">
                <a16:creationId xmlns:a16="http://schemas.microsoft.com/office/drawing/2014/main" id="{E1775817-8A0A-9445-AC9B-C6FCED7E63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0522" y="3316913"/>
            <a:ext cx="4200617" cy="3543491"/>
          </a:xfrm>
          <a:prstGeom prst="rect">
            <a:avLst/>
          </a:prstGeom>
        </p:spPr>
      </p:pic>
    </p:spTree>
    <p:extLst>
      <p:ext uri="{BB962C8B-B14F-4D97-AF65-F5344CB8AC3E}">
        <p14:creationId xmlns:p14="http://schemas.microsoft.com/office/powerpoint/2010/main" val="352719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62BF-18FA-7746-BD44-EFBBA01A7BC6}"/>
              </a:ext>
            </a:extLst>
          </p:cNvPr>
          <p:cNvSpPr>
            <a:spLocks noGrp="1"/>
          </p:cNvSpPr>
          <p:nvPr>
            <p:ph type="title"/>
          </p:nvPr>
        </p:nvSpPr>
        <p:spPr/>
        <p:txBody>
          <a:bodyPr>
            <a:normAutofit/>
          </a:bodyPr>
          <a:lstStyle/>
          <a:p>
            <a:r>
              <a:rPr lang="en-US" sz="5400" b="1" dirty="0">
                <a:latin typeface="Arial"/>
                <a:ea typeface="+mj-lt"/>
                <a:cs typeface="+mj-lt"/>
              </a:rPr>
              <a:t>Content</a:t>
            </a:r>
            <a:endParaRPr lang="en-US" sz="5400" b="1" dirty="0">
              <a:latin typeface="Arial"/>
              <a:cs typeface="Arial"/>
            </a:endParaRPr>
          </a:p>
        </p:txBody>
      </p:sp>
      <p:graphicFrame>
        <p:nvGraphicFramePr>
          <p:cNvPr id="5" name="Content Placeholder 2">
            <a:extLst>
              <a:ext uri="{FF2B5EF4-FFF2-40B4-BE49-F238E27FC236}">
                <a16:creationId xmlns:a16="http://schemas.microsoft.com/office/drawing/2014/main" id="{191FC088-1544-69A0-80E4-B75D6DFFEEA4}"/>
              </a:ext>
            </a:extLst>
          </p:cNvPr>
          <p:cNvGraphicFramePr>
            <a:graphicFrameLocks noGrp="1"/>
          </p:cNvGraphicFramePr>
          <p:nvPr>
            <p:ph idx="1"/>
            <p:extLst>
              <p:ext uri="{D42A27DB-BD31-4B8C-83A1-F6EECF244321}">
                <p14:modId xmlns:p14="http://schemas.microsoft.com/office/powerpoint/2010/main" val="2697947423"/>
              </p:ext>
            </p:extLst>
          </p:nvPr>
        </p:nvGraphicFramePr>
        <p:xfrm>
          <a:off x="1201057" y="1816849"/>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3445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DA0B64-2B0C-B79B-2B19-E9E7D79ED637}"/>
              </a:ext>
            </a:extLst>
          </p:cNvPr>
          <p:cNvSpPr>
            <a:spLocks noGrp="1"/>
          </p:cNvSpPr>
          <p:nvPr>
            <p:ph type="title"/>
          </p:nvPr>
        </p:nvSpPr>
        <p:spPr>
          <a:xfrm>
            <a:off x="838200" y="365125"/>
            <a:ext cx="10515600" cy="1325563"/>
          </a:xfrm>
        </p:spPr>
        <p:txBody>
          <a:bodyPr>
            <a:normAutofit/>
          </a:bodyPr>
          <a:lstStyle/>
          <a:p>
            <a:r>
              <a:rPr lang="en-US" sz="5400" b="1" dirty="0">
                <a:latin typeface="Arial"/>
                <a:cs typeface="Calibri Light"/>
              </a:rPr>
              <a:t>Analysis and Result</a:t>
            </a:r>
            <a:endParaRPr lang="en-US" sz="5400" b="1" dirty="0">
              <a:latin typeface="Arial"/>
              <a:cs typeface="Arial"/>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11A61C4-8D14-02E8-B81C-E2C2ACF766AB}"/>
              </a:ext>
            </a:extLst>
          </p:cNvPr>
          <p:cNvSpPr>
            <a:spLocks noGrp="1"/>
          </p:cNvSpPr>
          <p:nvPr>
            <p:ph idx="1"/>
          </p:nvPr>
        </p:nvSpPr>
        <p:spPr>
          <a:xfrm>
            <a:off x="986161" y="2069761"/>
            <a:ext cx="10219678" cy="4195979"/>
          </a:xfrm>
        </p:spPr>
        <p:txBody>
          <a:bodyPr vert="horz" lIns="91440" tIns="45720" rIns="91440" bIns="45720" rtlCol="0" anchor="t">
            <a:normAutofit/>
          </a:bodyPr>
          <a:lstStyle/>
          <a:p>
            <a:pPr algn="just"/>
            <a:r>
              <a:rPr lang="en-US" sz="2500" dirty="0">
                <a:latin typeface="Arial"/>
                <a:ea typeface="+mn-lt"/>
                <a:cs typeface="+mn-lt"/>
              </a:rPr>
              <a:t>Model 2 exhibits the lowest accuracy due to its unique training approach. It increases the susceptibility to errors</a:t>
            </a:r>
            <a:endParaRPr lang="en-US" sz="2500" dirty="0">
              <a:latin typeface="Arial"/>
              <a:cs typeface="Calibri" panose="020F0502020204030204"/>
            </a:endParaRPr>
          </a:p>
          <a:p>
            <a:pPr algn="just"/>
            <a:endParaRPr lang="en-US" sz="2500" dirty="0">
              <a:latin typeface="Arial"/>
              <a:ea typeface="+mn-lt"/>
              <a:cs typeface="+mn-lt"/>
            </a:endParaRPr>
          </a:p>
          <a:p>
            <a:pPr algn="just"/>
            <a:r>
              <a:rPr lang="en-US" sz="2500" dirty="0">
                <a:latin typeface="Arial"/>
                <a:ea typeface="+mn-lt"/>
                <a:cs typeface="+mn-lt"/>
              </a:rPr>
              <a:t>The utilization of data based on cosine similarity to the validation set, coupled with predictions from Model 1, introduces a higher likelihood of errors.</a:t>
            </a:r>
            <a:endParaRPr lang="en-US" dirty="0">
              <a:latin typeface="Arial"/>
              <a:ea typeface="+mn-lt"/>
              <a:cs typeface="+mn-lt"/>
            </a:endParaRPr>
          </a:p>
        </p:txBody>
      </p:sp>
    </p:spTree>
    <p:extLst>
      <p:ext uri="{BB962C8B-B14F-4D97-AF65-F5344CB8AC3E}">
        <p14:creationId xmlns:p14="http://schemas.microsoft.com/office/powerpoint/2010/main" val="291191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7B53CA-4F5C-B24E-11F9-277A09CD9BA2}"/>
              </a:ext>
            </a:extLst>
          </p:cNvPr>
          <p:cNvSpPr>
            <a:spLocks noGrp="1"/>
          </p:cNvSpPr>
          <p:nvPr>
            <p:ph type="title"/>
          </p:nvPr>
        </p:nvSpPr>
        <p:spPr>
          <a:xfrm>
            <a:off x="932512" y="1322003"/>
            <a:ext cx="4191475" cy="4270963"/>
          </a:xfrm>
        </p:spPr>
        <p:txBody>
          <a:bodyPr anchor="ctr">
            <a:normAutofit/>
          </a:bodyPr>
          <a:lstStyle/>
          <a:p>
            <a:pPr algn="ctr"/>
            <a:r>
              <a:rPr lang="en-US" sz="5400" b="1" dirty="0">
                <a:solidFill>
                  <a:srgbClr val="FFFFFF"/>
                </a:solidFill>
                <a:latin typeface="Arial"/>
                <a:cs typeface="Calibri Light"/>
              </a:rPr>
              <a:t>Conclusion</a:t>
            </a:r>
            <a:endParaRPr lang="en-US" sz="5400" b="1" dirty="0">
              <a:solidFill>
                <a:srgbClr val="FFFFFF"/>
              </a:solidFill>
              <a:latin typeface="Arial"/>
              <a:cs typeface="Arial"/>
            </a:endParaRPr>
          </a:p>
        </p:txBody>
      </p:sp>
      <p:sp>
        <p:nvSpPr>
          <p:cNvPr id="2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9" name="Content Placeholder 8">
            <a:extLst>
              <a:ext uri="{FF2B5EF4-FFF2-40B4-BE49-F238E27FC236}">
                <a16:creationId xmlns:a16="http://schemas.microsoft.com/office/drawing/2014/main" id="{A407D8EC-E1DE-1C75-2472-CFCB52127BCF}"/>
              </a:ext>
            </a:extLst>
          </p:cNvPr>
          <p:cNvSpPr>
            <a:spLocks noGrp="1"/>
          </p:cNvSpPr>
          <p:nvPr>
            <p:ph idx="1"/>
          </p:nvPr>
        </p:nvSpPr>
        <p:spPr>
          <a:xfrm>
            <a:off x="6056498" y="545909"/>
            <a:ext cx="5585393" cy="5823153"/>
          </a:xfrm>
        </p:spPr>
        <p:txBody>
          <a:bodyPr vert="horz" lIns="91440" tIns="45720" rIns="91440" bIns="45720" rtlCol="0" anchor="ctr">
            <a:normAutofit/>
          </a:bodyPr>
          <a:lstStyle/>
          <a:p>
            <a:pPr algn="just"/>
            <a:r>
              <a:rPr lang="en-US" sz="2200" dirty="0">
                <a:solidFill>
                  <a:schemeClr val="tx1">
                    <a:alpha val="80000"/>
                  </a:schemeClr>
                </a:solidFill>
                <a:latin typeface="Arial"/>
                <a:ea typeface="+mn-lt"/>
                <a:cs typeface="+mn-lt"/>
              </a:rPr>
              <a:t>Model 4 stands out as the most accurate, showcasing its effectiveness in detecting computer-generated reviews. However, its trade-off with precision suggests a careful consideration of the specific use case and priorities in model deployment . </a:t>
            </a:r>
          </a:p>
          <a:p>
            <a:pPr algn="just"/>
            <a:r>
              <a:rPr lang="en-US" sz="2200" dirty="0">
                <a:solidFill>
                  <a:schemeClr val="tx1">
                    <a:alpha val="80000"/>
                  </a:schemeClr>
                </a:solidFill>
                <a:latin typeface="Arial"/>
                <a:ea typeface="+mn-lt"/>
                <a:cs typeface="+mn-lt"/>
              </a:rPr>
              <a:t>Model 2, while presenting lower accuracy, serves as a valuable learning experience, highlighting the importance of real data in training for improved performance.</a:t>
            </a:r>
          </a:p>
          <a:p>
            <a:endParaRPr lang="en-US" sz="2000" dirty="0">
              <a:solidFill>
                <a:schemeClr val="tx1">
                  <a:alpha val="80000"/>
                </a:schemeClr>
              </a:solidFill>
              <a:cs typeface="Calibri"/>
            </a:endParaRPr>
          </a:p>
        </p:txBody>
      </p:sp>
      <p:sp>
        <p:nvSpPr>
          <p:cNvPr id="3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33" name="Straight Connector 3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97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37940BB-FBC4-492E-BD92-3B7B914D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A381DB-8541-E16E-3227-2CB1055F24FE}"/>
              </a:ext>
            </a:extLst>
          </p:cNvPr>
          <p:cNvSpPr>
            <a:spLocks noGrp="1"/>
          </p:cNvSpPr>
          <p:nvPr>
            <p:ph type="title"/>
          </p:nvPr>
        </p:nvSpPr>
        <p:spPr>
          <a:xfrm>
            <a:off x="4853988" y="320041"/>
            <a:ext cx="6707084" cy="3892668"/>
          </a:xfrm>
        </p:spPr>
        <p:txBody>
          <a:bodyPr vert="horz" lIns="91440" tIns="45720" rIns="91440" bIns="45720" rtlCol="0" anchor="b">
            <a:normAutofit/>
          </a:bodyPr>
          <a:lstStyle/>
          <a:p>
            <a:r>
              <a:rPr lang="en-US" sz="6600" kern="1200">
                <a:solidFill>
                  <a:schemeClr val="tx1"/>
                </a:solidFill>
                <a:latin typeface="+mj-lt"/>
                <a:ea typeface="+mj-ea"/>
                <a:cs typeface="+mj-cs"/>
              </a:rPr>
              <a:t>Thank You</a:t>
            </a:r>
          </a:p>
        </p:txBody>
      </p:sp>
      <p:pic>
        <p:nvPicPr>
          <p:cNvPr id="14" name="Graphic 13" descr="Smiling Face with No Fill">
            <a:extLst>
              <a:ext uri="{FF2B5EF4-FFF2-40B4-BE49-F238E27FC236}">
                <a16:creationId xmlns:a16="http://schemas.microsoft.com/office/drawing/2014/main" id="{3414E616-D91F-708A-058A-9FA49D6D38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0040" y="1226248"/>
            <a:ext cx="4087368" cy="4087368"/>
          </a:xfrm>
          <a:prstGeom prst="rect">
            <a:avLst/>
          </a:prstGeom>
        </p:spPr>
      </p:pic>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987"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0497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77571-40A2-B807-953D-76D15E707617}"/>
              </a:ext>
            </a:extLst>
          </p:cNvPr>
          <p:cNvSpPr>
            <a:spLocks noGrp="1"/>
          </p:cNvSpPr>
          <p:nvPr>
            <p:ph type="title"/>
          </p:nvPr>
        </p:nvSpPr>
        <p:spPr>
          <a:xfrm>
            <a:off x="4490977" y="459978"/>
            <a:ext cx="7701023" cy="1896680"/>
          </a:xfrm>
        </p:spPr>
        <p:txBody>
          <a:bodyPr anchor="b">
            <a:noAutofit/>
          </a:bodyPr>
          <a:lstStyle/>
          <a:p>
            <a:r>
              <a:rPr lang="en-US" sz="5400" b="1" dirty="0">
                <a:latin typeface="Arial"/>
                <a:cs typeface="Arial"/>
              </a:rPr>
              <a:t>Problem and</a:t>
            </a:r>
            <a:br>
              <a:rPr lang="en-US" sz="5400" b="1" dirty="0">
                <a:latin typeface="Arial"/>
                <a:cs typeface="Arial"/>
              </a:rPr>
            </a:br>
            <a:r>
              <a:rPr lang="en-US" sz="5400" b="1" dirty="0">
                <a:latin typeface="Arial"/>
                <a:cs typeface="Arial"/>
              </a:rPr>
              <a:t>research question</a:t>
            </a:r>
            <a:endParaRPr lang="en-US" sz="5400" dirty="0">
              <a:latin typeface="Arial"/>
              <a:cs typeface="Arial"/>
            </a:endParaRPr>
          </a:p>
        </p:txBody>
      </p:sp>
      <p:pic>
        <p:nvPicPr>
          <p:cNvPr id="5" name="Picture 4" descr="Many question marks on black background">
            <a:extLst>
              <a:ext uri="{FF2B5EF4-FFF2-40B4-BE49-F238E27FC236}">
                <a16:creationId xmlns:a16="http://schemas.microsoft.com/office/drawing/2014/main" id="{09449537-1B21-EE41-EB53-12CBCA3B9C70}"/>
              </a:ext>
            </a:extLst>
          </p:cNvPr>
          <p:cNvPicPr>
            <a:picLocks noChangeAspect="1"/>
          </p:cNvPicPr>
          <p:nvPr/>
        </p:nvPicPr>
        <p:blipFill rotWithShape="1">
          <a:blip r:embed="rId2"/>
          <a:srcRect l="58573" r="2"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D54ECD-7D85-851B-4542-11C5FAC71BC5}"/>
              </a:ext>
            </a:extLst>
          </p:cNvPr>
          <p:cNvSpPr>
            <a:spLocks noGrp="1"/>
          </p:cNvSpPr>
          <p:nvPr>
            <p:ph idx="1"/>
          </p:nvPr>
        </p:nvSpPr>
        <p:spPr>
          <a:xfrm>
            <a:off x="5000263" y="2706624"/>
            <a:ext cx="6782765" cy="3594865"/>
          </a:xfrm>
        </p:spPr>
        <p:txBody>
          <a:bodyPr vert="horz" lIns="91440" tIns="45720" rIns="91440" bIns="45720" rtlCol="0" anchor="t">
            <a:normAutofit lnSpcReduction="10000"/>
          </a:bodyPr>
          <a:lstStyle/>
          <a:p>
            <a:pPr algn="just"/>
            <a:r>
              <a:rPr lang="en-US" sz="2000" dirty="0">
                <a:latin typeface="Arial"/>
                <a:ea typeface="+mn-lt"/>
                <a:cs typeface="+mn-lt"/>
              </a:rPr>
              <a:t>In the e-commerce space, reviews and comments have a significant impact on sellers' and products' reputations. However, the popularity of fraudulent reviews calls into question the reliable of online platforms, creating significant difficulty for users to discern between genuine and useful content. </a:t>
            </a:r>
          </a:p>
          <a:p>
            <a:pPr algn="just"/>
            <a:r>
              <a:rPr lang="en-US" sz="2000" dirty="0">
                <a:latin typeface="Arial"/>
                <a:ea typeface="+mn-lt"/>
                <a:cs typeface="+mn-lt"/>
              </a:rPr>
              <a:t>To what extent can deep learning models accurately distinguish between reviews authored by humans and those generated by computers?</a:t>
            </a:r>
          </a:p>
          <a:p>
            <a:pPr algn="just"/>
            <a:r>
              <a:rPr lang="en-US" sz="2000" dirty="0">
                <a:latin typeface="Arial"/>
                <a:ea typeface="+mn-lt"/>
                <a:cs typeface="+mn-lt"/>
              </a:rPr>
              <a:t>How does the incorporation of advanced natural language processing techniques impact the accuracy of detecting fake reviews?</a:t>
            </a:r>
            <a:endParaRPr lang="en-US" sz="2000" dirty="0">
              <a:latin typeface="Arial"/>
              <a:cs typeface="Calibri"/>
            </a:endParaRPr>
          </a:p>
        </p:txBody>
      </p:sp>
    </p:spTree>
    <p:extLst>
      <p:ext uri="{BB962C8B-B14F-4D97-AF65-F5344CB8AC3E}">
        <p14:creationId xmlns:p14="http://schemas.microsoft.com/office/powerpoint/2010/main" val="200205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0760EB-8F84-271C-CFB9-126EC88B0BC6}"/>
              </a:ext>
            </a:extLst>
          </p:cNvPr>
          <p:cNvSpPr>
            <a:spLocks noGrp="1"/>
          </p:cNvSpPr>
          <p:nvPr>
            <p:ph type="title"/>
          </p:nvPr>
        </p:nvSpPr>
        <p:spPr>
          <a:xfrm>
            <a:off x="335666" y="378332"/>
            <a:ext cx="5671559" cy="1624520"/>
          </a:xfrm>
        </p:spPr>
        <p:txBody>
          <a:bodyPr anchor="ctr">
            <a:noAutofit/>
          </a:bodyPr>
          <a:lstStyle/>
          <a:p>
            <a:r>
              <a:rPr lang="en-US" sz="5400" b="1" dirty="0">
                <a:latin typeface="Arial"/>
                <a:cs typeface="Arial"/>
              </a:rPr>
              <a:t>Data description and insights</a:t>
            </a:r>
            <a:endParaRPr lang="en-US" sz="5400" dirty="0"/>
          </a:p>
        </p:txBody>
      </p:sp>
      <p:sp>
        <p:nvSpPr>
          <p:cNvPr id="3" name="Content Placeholder 2">
            <a:extLst>
              <a:ext uri="{FF2B5EF4-FFF2-40B4-BE49-F238E27FC236}">
                <a16:creationId xmlns:a16="http://schemas.microsoft.com/office/drawing/2014/main" id="{2D00BF6C-BA14-F10A-B2FB-3059798F033F}"/>
              </a:ext>
            </a:extLst>
          </p:cNvPr>
          <p:cNvSpPr>
            <a:spLocks noGrp="1"/>
          </p:cNvSpPr>
          <p:nvPr>
            <p:ph idx="1"/>
          </p:nvPr>
        </p:nvSpPr>
        <p:spPr>
          <a:xfrm>
            <a:off x="761802" y="2757268"/>
            <a:ext cx="5002011" cy="3613149"/>
          </a:xfrm>
        </p:spPr>
        <p:txBody>
          <a:bodyPr vert="horz" lIns="91440" tIns="45720" rIns="91440" bIns="45720" rtlCol="0" anchor="ctr">
            <a:normAutofit/>
          </a:bodyPr>
          <a:lstStyle/>
          <a:p>
            <a:pPr marL="0" indent="0" algn="just">
              <a:buNone/>
            </a:pPr>
            <a:r>
              <a:rPr lang="en-US" sz="2000" dirty="0">
                <a:latin typeface="Arial"/>
                <a:cs typeface="Arial"/>
              </a:rPr>
              <a:t>There are 2 datasets:</a:t>
            </a:r>
          </a:p>
          <a:p>
            <a:pPr algn="just"/>
            <a:r>
              <a:rPr lang="en-US" sz="2000" dirty="0">
                <a:latin typeface="Arial"/>
                <a:ea typeface="+mn-lt"/>
                <a:cs typeface="+mn-lt"/>
              </a:rPr>
              <a:t>Fake Review Dataset: sourced from Kaggle, consists of 40,412 reviews generated by both humans and computers.</a:t>
            </a:r>
          </a:p>
          <a:p>
            <a:pPr algn="just"/>
            <a:r>
              <a:rPr lang="en-US" sz="2000" dirty="0">
                <a:latin typeface="Arial"/>
                <a:cs typeface="Arial"/>
              </a:rPr>
              <a:t>Amazon review dataset: </a:t>
            </a:r>
            <a:r>
              <a:rPr lang="en-US" sz="2000" dirty="0">
                <a:latin typeface="Arial"/>
                <a:ea typeface="+mn-lt"/>
                <a:cs typeface="+mn-lt"/>
              </a:rPr>
              <a:t>containing several million Amazon reviews and is currently unlabeled, providing an extensive and unexplored dataset for potential analysis and model training.</a:t>
            </a:r>
            <a:endParaRPr lang="en-US" sz="2000" dirty="0">
              <a:latin typeface="Arial"/>
              <a:cs typeface="Arial"/>
            </a:endParaRPr>
          </a:p>
          <a:p>
            <a:endParaRPr lang="en-US" sz="2000" dirty="0">
              <a:cs typeface="Calibri"/>
            </a:endParaRPr>
          </a:p>
        </p:txBody>
      </p:sp>
      <p:pic>
        <p:nvPicPr>
          <p:cNvPr id="5" name="Picture 4" descr="Graph">
            <a:extLst>
              <a:ext uri="{FF2B5EF4-FFF2-40B4-BE49-F238E27FC236}">
                <a16:creationId xmlns:a16="http://schemas.microsoft.com/office/drawing/2014/main" id="{1DB58942-17FE-D8CB-F803-AD4396A2875C}"/>
              </a:ext>
            </a:extLst>
          </p:cNvPr>
          <p:cNvPicPr>
            <a:picLocks noChangeAspect="1"/>
          </p:cNvPicPr>
          <p:nvPr/>
        </p:nvPicPr>
        <p:blipFill rotWithShape="1">
          <a:blip r:embed="rId2"/>
          <a:srcRect l="20936" r="23448" b="3"/>
          <a:stretch/>
        </p:blipFill>
        <p:spPr>
          <a:xfrm>
            <a:off x="6184776" y="1"/>
            <a:ext cx="6014049" cy="6858000"/>
          </a:xfrm>
          <a:prstGeom prst="rect">
            <a:avLst/>
          </a:prstGeom>
        </p:spPr>
      </p:pic>
    </p:spTree>
    <p:extLst>
      <p:ext uri="{BB962C8B-B14F-4D97-AF65-F5344CB8AC3E}">
        <p14:creationId xmlns:p14="http://schemas.microsoft.com/office/powerpoint/2010/main" val="747130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26428-BDC0-F8A7-5BDE-9390FCC6D857}"/>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5000" dirty="0">
                <a:latin typeface="Arial"/>
                <a:cs typeface="Calibri Light"/>
              </a:rPr>
              <a:t>Fake Review Dataset</a:t>
            </a:r>
          </a:p>
        </p:txBody>
      </p:sp>
      <p:sp>
        <p:nvSpPr>
          <p:cNvPr id="17"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899F0E56-3296-8969-3BD6-473145414204}"/>
              </a:ext>
            </a:extLst>
          </p:cNvPr>
          <p:cNvSpPr>
            <a:spLocks noGrp="1"/>
          </p:cNvSpPr>
          <p:nvPr>
            <p:ph idx="1"/>
          </p:nvPr>
        </p:nvSpPr>
        <p:spPr>
          <a:xfrm>
            <a:off x="771618" y="2077159"/>
            <a:ext cx="10515600" cy="4351338"/>
          </a:xfrm>
        </p:spPr>
        <p:txBody>
          <a:bodyPr vert="horz" lIns="91440" tIns="45720" rIns="91440" bIns="45720" rtlCol="0" anchor="t">
            <a:normAutofit/>
          </a:bodyPr>
          <a:lstStyle/>
          <a:p>
            <a:endParaRPr lang="en-US"/>
          </a:p>
          <a:p>
            <a:endParaRPr lang="en-US"/>
          </a:p>
          <a:p>
            <a:endParaRPr lang="en-US"/>
          </a:p>
          <a:p>
            <a:endParaRPr lang="en-US" dirty="0">
              <a:ea typeface="Calibri"/>
              <a:cs typeface="Calibri"/>
            </a:endParaRPr>
          </a:p>
        </p:txBody>
      </p:sp>
      <p:pic>
        <p:nvPicPr>
          <p:cNvPr id="4" name="Content Placeholder 3" descr="A blue and orange rectangular bars&#10;&#10;Description automatically generated">
            <a:extLst>
              <a:ext uri="{FF2B5EF4-FFF2-40B4-BE49-F238E27FC236}">
                <a16:creationId xmlns:a16="http://schemas.microsoft.com/office/drawing/2014/main" id="{6D70A782-51E7-3F62-A9A5-E70AE272A6ED}"/>
              </a:ext>
            </a:extLst>
          </p:cNvPr>
          <p:cNvPicPr>
            <a:picLocks noChangeAspect="1"/>
          </p:cNvPicPr>
          <p:nvPr/>
        </p:nvPicPr>
        <p:blipFill>
          <a:blip r:embed="rId2"/>
          <a:stretch>
            <a:fillRect/>
          </a:stretch>
        </p:blipFill>
        <p:spPr>
          <a:xfrm>
            <a:off x="657734" y="2032793"/>
            <a:ext cx="5378450" cy="3886200"/>
          </a:xfrm>
          <a:prstGeom prst="rect">
            <a:avLst/>
          </a:prstGeom>
        </p:spPr>
      </p:pic>
      <p:sp>
        <p:nvSpPr>
          <p:cNvPr id="6" name="TextBox 5">
            <a:extLst>
              <a:ext uri="{FF2B5EF4-FFF2-40B4-BE49-F238E27FC236}">
                <a16:creationId xmlns:a16="http://schemas.microsoft.com/office/drawing/2014/main" id="{7544350A-0249-7FC5-A6B1-7632E7789961}"/>
              </a:ext>
            </a:extLst>
          </p:cNvPr>
          <p:cNvSpPr txBox="1"/>
          <p:nvPr/>
        </p:nvSpPr>
        <p:spPr>
          <a:xfrm>
            <a:off x="899639" y="5832745"/>
            <a:ext cx="5378450" cy="777875"/>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200" dirty="0">
                <a:latin typeface="Arial"/>
                <a:cs typeface="Times New Roman"/>
              </a:rPr>
              <a:t>Figure: The histogram of Labels </a:t>
            </a:r>
            <a:endParaRPr lang="en-US" sz="2200" dirty="0">
              <a:latin typeface="Arial"/>
              <a:cs typeface="Arial"/>
            </a:endParaRPr>
          </a:p>
        </p:txBody>
      </p:sp>
      <p:pic>
        <p:nvPicPr>
          <p:cNvPr id="11" name="Content Placeholder 3" descr="A graph of a graph&#10;&#10;Description automatically generated">
            <a:extLst>
              <a:ext uri="{FF2B5EF4-FFF2-40B4-BE49-F238E27FC236}">
                <a16:creationId xmlns:a16="http://schemas.microsoft.com/office/drawing/2014/main" id="{53913CD1-4FDC-426F-2135-32A7221720F9}"/>
              </a:ext>
            </a:extLst>
          </p:cNvPr>
          <p:cNvPicPr>
            <a:picLocks noChangeAspect="1"/>
          </p:cNvPicPr>
          <p:nvPr/>
        </p:nvPicPr>
        <p:blipFill>
          <a:blip r:embed="rId3"/>
          <a:stretch>
            <a:fillRect/>
          </a:stretch>
        </p:blipFill>
        <p:spPr>
          <a:xfrm>
            <a:off x="6110796" y="1989133"/>
            <a:ext cx="5451475" cy="3886200"/>
          </a:xfrm>
          <a:prstGeom prst="rect">
            <a:avLst/>
          </a:prstGeom>
        </p:spPr>
      </p:pic>
      <p:sp>
        <p:nvSpPr>
          <p:cNvPr id="13" name="TextBox 12">
            <a:extLst>
              <a:ext uri="{FF2B5EF4-FFF2-40B4-BE49-F238E27FC236}">
                <a16:creationId xmlns:a16="http://schemas.microsoft.com/office/drawing/2014/main" id="{50C5273F-1127-CCFA-783D-549BA6262CC3}"/>
              </a:ext>
            </a:extLst>
          </p:cNvPr>
          <p:cNvSpPr txBox="1"/>
          <p:nvPr/>
        </p:nvSpPr>
        <p:spPr>
          <a:xfrm>
            <a:off x="5938879" y="5823351"/>
            <a:ext cx="6032046" cy="753685"/>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200" dirty="0">
                <a:latin typeface="Arial"/>
                <a:cs typeface="Times New Roman"/>
              </a:rPr>
              <a:t>Figure: The distribution of review length</a:t>
            </a:r>
            <a:endParaRPr lang="en-US" sz="2200" dirty="0">
              <a:latin typeface="Arial"/>
              <a:cs typeface="Arial"/>
            </a:endParaRPr>
          </a:p>
        </p:txBody>
      </p:sp>
    </p:spTree>
    <p:extLst>
      <p:ext uri="{BB962C8B-B14F-4D97-AF65-F5344CB8AC3E}">
        <p14:creationId xmlns:p14="http://schemas.microsoft.com/office/powerpoint/2010/main" val="2347217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26428-BDC0-F8A7-5BDE-9390FCC6D857}"/>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5000" dirty="0">
                <a:latin typeface="Arial"/>
                <a:ea typeface="Calibri Light"/>
                <a:cs typeface="Calibri Light"/>
              </a:rPr>
              <a:t>Amazon Review Dataset</a:t>
            </a:r>
            <a:endParaRPr lang="en-US" sz="5000" dirty="0">
              <a:latin typeface="Arial"/>
              <a:cs typeface="Arial"/>
            </a:endParaRPr>
          </a:p>
        </p:txBody>
      </p:sp>
      <p:sp>
        <p:nvSpPr>
          <p:cNvPr id="17"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899F0E56-3296-8969-3BD6-473145414204}"/>
              </a:ext>
            </a:extLst>
          </p:cNvPr>
          <p:cNvSpPr>
            <a:spLocks noGrp="1"/>
          </p:cNvSpPr>
          <p:nvPr>
            <p:ph idx="1"/>
          </p:nvPr>
        </p:nvSpPr>
        <p:spPr>
          <a:xfrm>
            <a:off x="771618" y="2077159"/>
            <a:ext cx="10515600" cy="4351338"/>
          </a:xfrm>
        </p:spPr>
        <p:txBody>
          <a:bodyPr vert="horz" lIns="91440" tIns="45720" rIns="91440" bIns="45720" rtlCol="0" anchor="t">
            <a:normAutofit/>
          </a:bodyPr>
          <a:lstStyle/>
          <a:p>
            <a:endParaRPr lang="en-US"/>
          </a:p>
          <a:p>
            <a:endParaRPr lang="en-US"/>
          </a:p>
          <a:p>
            <a:endParaRPr lang="en-US"/>
          </a:p>
          <a:p>
            <a:endParaRPr lang="en-US" dirty="0">
              <a:ea typeface="Calibri"/>
              <a:cs typeface="Calibri"/>
            </a:endParaRPr>
          </a:p>
        </p:txBody>
      </p:sp>
      <p:pic>
        <p:nvPicPr>
          <p:cNvPr id="9" name="Content Placeholder 4" descr="A diagram of a diagram&#10;&#10;Description automatically generated">
            <a:extLst>
              <a:ext uri="{FF2B5EF4-FFF2-40B4-BE49-F238E27FC236}">
                <a16:creationId xmlns:a16="http://schemas.microsoft.com/office/drawing/2014/main" id="{3E0D8083-6F8A-4D7B-BC3B-C6D7FC411691}"/>
              </a:ext>
            </a:extLst>
          </p:cNvPr>
          <p:cNvPicPr>
            <a:picLocks noChangeAspect="1"/>
          </p:cNvPicPr>
          <p:nvPr/>
        </p:nvPicPr>
        <p:blipFill>
          <a:blip r:embed="rId2"/>
          <a:stretch>
            <a:fillRect/>
          </a:stretch>
        </p:blipFill>
        <p:spPr>
          <a:xfrm>
            <a:off x="792569" y="2550890"/>
            <a:ext cx="10772321" cy="2562376"/>
          </a:xfrm>
          <a:prstGeom prst="rect">
            <a:avLst/>
          </a:prstGeom>
        </p:spPr>
      </p:pic>
      <p:sp>
        <p:nvSpPr>
          <p:cNvPr id="10" name="TextBox 9">
            <a:extLst>
              <a:ext uri="{FF2B5EF4-FFF2-40B4-BE49-F238E27FC236}">
                <a16:creationId xmlns:a16="http://schemas.microsoft.com/office/drawing/2014/main" id="{0F4348E4-C3D5-B699-7817-5F483252F330}"/>
              </a:ext>
            </a:extLst>
          </p:cNvPr>
          <p:cNvSpPr txBox="1"/>
          <p:nvPr/>
        </p:nvSpPr>
        <p:spPr>
          <a:xfrm>
            <a:off x="1553591" y="5533747"/>
            <a:ext cx="895904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rgbClr val="0F0F0F"/>
                </a:solidFill>
                <a:latin typeface="Arial"/>
                <a:cs typeface="Times New Roman"/>
              </a:rPr>
              <a:t>Figure: Creating a new dataset with a size of 10,000 Amazon reviews</a:t>
            </a:r>
            <a:endParaRPr lang="en-US" sz="2200">
              <a:latin typeface="Arial"/>
              <a:cs typeface="Arial"/>
            </a:endParaRPr>
          </a:p>
        </p:txBody>
      </p:sp>
    </p:spTree>
    <p:extLst>
      <p:ext uri="{BB962C8B-B14F-4D97-AF65-F5344CB8AC3E}">
        <p14:creationId xmlns:p14="http://schemas.microsoft.com/office/powerpoint/2010/main" val="4240146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183AAE-3907-0F80-F8BC-C0912DD70E5A}"/>
              </a:ext>
            </a:extLst>
          </p:cNvPr>
          <p:cNvSpPr>
            <a:spLocks noGrp="1"/>
          </p:cNvSpPr>
          <p:nvPr>
            <p:ph type="title"/>
          </p:nvPr>
        </p:nvSpPr>
        <p:spPr>
          <a:xfrm>
            <a:off x="630936" y="640080"/>
            <a:ext cx="4818888" cy="1481328"/>
          </a:xfrm>
        </p:spPr>
        <p:txBody>
          <a:bodyPr anchor="b">
            <a:normAutofit/>
          </a:bodyPr>
          <a:lstStyle/>
          <a:p>
            <a:r>
              <a:rPr lang="en-US" sz="5000" dirty="0">
                <a:latin typeface="Arial"/>
                <a:cs typeface="Arial"/>
              </a:rPr>
              <a:t>Amazon Review Dataset</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6C3A48-6044-DE3D-9C8D-4A7EA703BCE5}"/>
              </a:ext>
            </a:extLst>
          </p:cNvPr>
          <p:cNvSpPr>
            <a:spLocks noGrp="1"/>
          </p:cNvSpPr>
          <p:nvPr>
            <p:ph idx="1"/>
          </p:nvPr>
        </p:nvSpPr>
        <p:spPr>
          <a:xfrm>
            <a:off x="238840" y="2594322"/>
            <a:ext cx="5062365" cy="3754623"/>
          </a:xfrm>
        </p:spPr>
        <p:txBody>
          <a:bodyPr vert="horz" lIns="91440" tIns="45720" rIns="91440" bIns="45720" rtlCol="0" anchor="t">
            <a:normAutofit fontScale="92500"/>
          </a:bodyPr>
          <a:lstStyle/>
          <a:p>
            <a:pPr algn="just">
              <a:spcBef>
                <a:spcPts val="0"/>
              </a:spcBef>
              <a:spcAft>
                <a:spcPts val="600"/>
              </a:spcAft>
            </a:pPr>
            <a:r>
              <a:rPr lang="en-US" sz="2200" dirty="0">
                <a:latin typeface="Arial"/>
                <a:ea typeface="+mn-lt"/>
                <a:cs typeface="+mn-lt"/>
              </a:rPr>
              <a:t>Using '</a:t>
            </a:r>
            <a:r>
              <a:rPr lang="en-US" sz="2200" b="1" dirty="0">
                <a:latin typeface="Arial"/>
                <a:ea typeface="+mn-lt"/>
                <a:cs typeface="+mn-lt"/>
              </a:rPr>
              <a:t>all-mpnet-base-v2'</a:t>
            </a:r>
            <a:r>
              <a:rPr lang="en-US" sz="2200" dirty="0">
                <a:latin typeface="Arial"/>
                <a:ea typeface="+mn-lt"/>
                <a:cs typeface="+mn-lt"/>
              </a:rPr>
              <a:t>, a sentence-transformers model, to map sentences to a 768 dimensional dense vector space. This facilitates applications such as clustering or determining sentence similarity using cosine similarity.</a:t>
            </a:r>
          </a:p>
          <a:p>
            <a:pPr algn="just">
              <a:spcBef>
                <a:spcPts val="0"/>
              </a:spcBef>
              <a:spcAft>
                <a:spcPts val="600"/>
              </a:spcAft>
            </a:pPr>
            <a:endParaRPr lang="en-US" sz="2200" dirty="0">
              <a:latin typeface="Arial"/>
              <a:ea typeface="+mn-lt"/>
              <a:cs typeface="+mn-lt"/>
            </a:endParaRPr>
          </a:p>
          <a:p>
            <a:pPr algn="just">
              <a:spcBef>
                <a:spcPts val="0"/>
              </a:spcBef>
              <a:spcAft>
                <a:spcPts val="600"/>
              </a:spcAft>
            </a:pPr>
            <a:r>
              <a:rPr lang="en-US" sz="2200" dirty="0">
                <a:latin typeface="Arial"/>
                <a:ea typeface="+mn-lt"/>
                <a:cs typeface="+mn-lt"/>
              </a:rPr>
              <a:t>Since the vectors are normalized, the dot-product and cosine-similarity are equivalent. The dot-product (</a:t>
            </a:r>
            <a:r>
              <a:rPr lang="en-US" sz="2200" dirty="0" err="1">
                <a:latin typeface="Arial"/>
                <a:ea typeface="+mn-lt"/>
                <a:cs typeface="+mn-lt"/>
              </a:rPr>
              <a:t>util.dot_score</a:t>
            </a:r>
            <a:r>
              <a:rPr lang="en-US" sz="2200" dirty="0">
                <a:latin typeface="Arial"/>
                <a:ea typeface="+mn-lt"/>
                <a:cs typeface="+mn-lt"/>
              </a:rPr>
              <a:t>)</a:t>
            </a:r>
            <a:r>
              <a:rPr lang="en-US" sz="2200" dirty="0">
                <a:latin typeface="Calibri"/>
                <a:ea typeface="+mn-lt"/>
                <a:cs typeface="+mn-lt"/>
              </a:rPr>
              <a:t> </a:t>
            </a:r>
            <a:r>
              <a:rPr lang="en-US" sz="2200" dirty="0">
                <a:latin typeface="Arial"/>
                <a:ea typeface="+mn-lt"/>
                <a:cs typeface="+mn-lt"/>
              </a:rPr>
              <a:t>is preferred as it is faster.</a:t>
            </a:r>
          </a:p>
          <a:p>
            <a:pPr>
              <a:spcBef>
                <a:spcPts val="0"/>
              </a:spcBef>
              <a:spcAft>
                <a:spcPts val="600"/>
              </a:spcAft>
            </a:pPr>
            <a:endParaRPr lang="en-US" sz="2200" dirty="0">
              <a:ea typeface="Calibri"/>
              <a:cs typeface="Calibri"/>
            </a:endParaRPr>
          </a:p>
        </p:txBody>
      </p:sp>
      <p:pic>
        <p:nvPicPr>
          <p:cNvPr id="5" name="Picture 4" descr="A screenshot of a computer&#10;&#10;Description automatically generated">
            <a:extLst>
              <a:ext uri="{FF2B5EF4-FFF2-40B4-BE49-F238E27FC236}">
                <a16:creationId xmlns:a16="http://schemas.microsoft.com/office/drawing/2014/main" id="{1F0F3D92-7290-65FD-C49E-DEF251E0C042}"/>
              </a:ext>
            </a:extLst>
          </p:cNvPr>
          <p:cNvPicPr>
            <a:picLocks noChangeAspect="1"/>
          </p:cNvPicPr>
          <p:nvPr/>
        </p:nvPicPr>
        <p:blipFill>
          <a:blip r:embed="rId4"/>
          <a:stretch>
            <a:fillRect/>
          </a:stretch>
        </p:blipFill>
        <p:spPr>
          <a:xfrm>
            <a:off x="7232546" y="872121"/>
            <a:ext cx="4222181" cy="4815841"/>
          </a:xfrm>
          <a:prstGeom prst="rect">
            <a:avLst/>
          </a:prstGeom>
        </p:spPr>
      </p:pic>
      <p:pic>
        <p:nvPicPr>
          <p:cNvPr id="6" name="GMT20231129-041958_Recording.cutfile.20231129052013589_as_1120x964">
            <a:hlinkClick r:id="" action="ppaction://media"/>
            <a:extLst>
              <a:ext uri="{FF2B5EF4-FFF2-40B4-BE49-F238E27FC236}">
                <a16:creationId xmlns:a16="http://schemas.microsoft.com/office/drawing/2014/main" id="{0ED24337-1B3F-FF41-10A8-8C50C8C70DD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67696" y="641412"/>
            <a:ext cx="6307137" cy="5486400"/>
          </a:xfrm>
          <a:prstGeom prst="rect">
            <a:avLst/>
          </a:prstGeom>
        </p:spPr>
      </p:pic>
      <p:sp>
        <p:nvSpPr>
          <p:cNvPr id="4" name="TextBox 3">
            <a:extLst>
              <a:ext uri="{FF2B5EF4-FFF2-40B4-BE49-F238E27FC236}">
                <a16:creationId xmlns:a16="http://schemas.microsoft.com/office/drawing/2014/main" id="{17375BB2-5C7D-394D-A8F6-6ED7B6F83E8D}"/>
              </a:ext>
            </a:extLst>
          </p:cNvPr>
          <p:cNvSpPr txBox="1"/>
          <p:nvPr/>
        </p:nvSpPr>
        <p:spPr>
          <a:xfrm>
            <a:off x="474562" y="6544936"/>
            <a:ext cx="7257326"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Source: https://</a:t>
            </a:r>
            <a:r>
              <a:rPr lang="en-US" sz="1000" dirty="0" err="1">
                <a:latin typeface="Arial" panose="020B0604020202020204" pitchFamily="34" charset="0"/>
                <a:cs typeface="Arial" panose="020B0604020202020204" pitchFamily="34" charset="0"/>
              </a:rPr>
              <a:t>huggingface.co</a:t>
            </a:r>
            <a:r>
              <a:rPr lang="en-US" sz="1000" dirty="0">
                <a:latin typeface="Arial" panose="020B0604020202020204" pitchFamily="34" charset="0"/>
                <a:cs typeface="Arial" panose="020B0604020202020204" pitchFamily="34" charset="0"/>
              </a:rPr>
              <a:t>/sentence-transformers/all-mpnet-base-v2</a:t>
            </a:r>
          </a:p>
        </p:txBody>
      </p:sp>
    </p:spTree>
    <p:extLst>
      <p:ext uri="{BB962C8B-B14F-4D97-AF65-F5344CB8AC3E}">
        <p14:creationId xmlns:p14="http://schemas.microsoft.com/office/powerpoint/2010/main" val="403777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6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26428-BDC0-F8A7-5BDE-9390FCC6D857}"/>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5000" dirty="0">
                <a:latin typeface="Arial"/>
                <a:ea typeface="Calibri Light"/>
                <a:cs typeface="Calibri Light"/>
              </a:rPr>
              <a:t>Amazon Review Dataset</a:t>
            </a:r>
            <a:endParaRPr lang="en-US" sz="5000" dirty="0">
              <a:latin typeface="Arial"/>
              <a:cs typeface="Arial"/>
            </a:endParaRPr>
          </a:p>
        </p:txBody>
      </p:sp>
      <p:sp>
        <p:nvSpPr>
          <p:cNvPr id="17"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ue circle with black text&#10;&#10;Description automatically generated">
            <a:extLst>
              <a:ext uri="{FF2B5EF4-FFF2-40B4-BE49-F238E27FC236}">
                <a16:creationId xmlns:a16="http://schemas.microsoft.com/office/drawing/2014/main" id="{574E5A7E-AB70-0DC8-1D0B-BC54BE641CCB}"/>
              </a:ext>
            </a:extLst>
          </p:cNvPr>
          <p:cNvPicPr>
            <a:picLocks noChangeAspect="1"/>
          </p:cNvPicPr>
          <p:nvPr/>
        </p:nvPicPr>
        <p:blipFill>
          <a:blip r:embed="rId2"/>
          <a:stretch>
            <a:fillRect/>
          </a:stretch>
        </p:blipFill>
        <p:spPr>
          <a:xfrm>
            <a:off x="7461540" y="2257279"/>
            <a:ext cx="3447038" cy="3600041"/>
          </a:xfrm>
          <a:prstGeom prst="rect">
            <a:avLst/>
          </a:prstGeom>
        </p:spPr>
      </p:pic>
      <p:pic>
        <p:nvPicPr>
          <p:cNvPr id="5" name="Picture 4" descr="A screenshot of a book&#10;&#10;Description automatically generated">
            <a:extLst>
              <a:ext uri="{FF2B5EF4-FFF2-40B4-BE49-F238E27FC236}">
                <a16:creationId xmlns:a16="http://schemas.microsoft.com/office/drawing/2014/main" id="{B6E5F957-577E-E5A8-4862-2E08B34B756D}"/>
              </a:ext>
            </a:extLst>
          </p:cNvPr>
          <p:cNvPicPr>
            <a:picLocks noChangeAspect="1"/>
          </p:cNvPicPr>
          <p:nvPr/>
        </p:nvPicPr>
        <p:blipFill>
          <a:blip r:embed="rId3"/>
          <a:stretch>
            <a:fillRect/>
          </a:stretch>
        </p:blipFill>
        <p:spPr>
          <a:xfrm>
            <a:off x="799005" y="4130362"/>
            <a:ext cx="5008454" cy="2139874"/>
          </a:xfrm>
          <a:prstGeom prst="rect">
            <a:avLst/>
          </a:prstGeom>
        </p:spPr>
      </p:pic>
      <p:pic>
        <p:nvPicPr>
          <p:cNvPr id="4" name="Content Placeholder 3" descr="A screenshot of a book&#10;&#10;Description automatically generated">
            <a:extLst>
              <a:ext uri="{FF2B5EF4-FFF2-40B4-BE49-F238E27FC236}">
                <a16:creationId xmlns:a16="http://schemas.microsoft.com/office/drawing/2014/main" id="{57587573-B86B-7AF6-D4D8-556DFB8E8560}"/>
              </a:ext>
            </a:extLst>
          </p:cNvPr>
          <p:cNvPicPr>
            <a:picLocks noGrp="1" noChangeAspect="1"/>
          </p:cNvPicPr>
          <p:nvPr>
            <p:ph idx="1"/>
          </p:nvPr>
        </p:nvPicPr>
        <p:blipFill>
          <a:blip r:embed="rId4"/>
          <a:stretch>
            <a:fillRect/>
          </a:stretch>
        </p:blipFill>
        <p:spPr>
          <a:xfrm>
            <a:off x="802334" y="2007601"/>
            <a:ext cx="4964066" cy="2050136"/>
          </a:xfrm>
          <a:prstGeom prst="rect">
            <a:avLst/>
          </a:prstGeom>
        </p:spPr>
      </p:pic>
    </p:spTree>
    <p:extLst>
      <p:ext uri="{BB962C8B-B14F-4D97-AF65-F5344CB8AC3E}">
        <p14:creationId xmlns:p14="http://schemas.microsoft.com/office/powerpoint/2010/main" val="720944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26428-BDC0-F8A7-5BDE-9390FCC6D857}"/>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5400" b="1" dirty="0">
                <a:latin typeface="Arial"/>
                <a:cs typeface="Arial"/>
              </a:rPr>
              <a:t>Data Pre-processing</a:t>
            </a:r>
            <a:endParaRPr lang="en-US" b="1" dirty="0">
              <a:cs typeface="Calibri Light" panose="020F0302020204030204"/>
            </a:endParaRPr>
          </a:p>
        </p:txBody>
      </p:sp>
      <p:sp>
        <p:nvSpPr>
          <p:cNvPr id="17"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17" descr="A graph of a review dataset&#10;&#10;Description automatically generated">
            <a:extLst>
              <a:ext uri="{FF2B5EF4-FFF2-40B4-BE49-F238E27FC236}">
                <a16:creationId xmlns:a16="http://schemas.microsoft.com/office/drawing/2014/main" id="{95D3E54F-ABD7-02C5-C9D2-5291297B48FE}"/>
              </a:ext>
            </a:extLst>
          </p:cNvPr>
          <p:cNvPicPr>
            <a:picLocks noGrp="1" noChangeAspect="1"/>
          </p:cNvPicPr>
          <p:nvPr>
            <p:ph idx="1"/>
          </p:nvPr>
        </p:nvPicPr>
        <p:blipFill>
          <a:blip r:embed="rId2"/>
          <a:stretch>
            <a:fillRect/>
          </a:stretch>
        </p:blipFill>
        <p:spPr>
          <a:xfrm>
            <a:off x="6335779" y="2100764"/>
            <a:ext cx="5328265" cy="4085008"/>
          </a:xfrm>
        </p:spPr>
      </p:pic>
      <p:pic>
        <p:nvPicPr>
          <p:cNvPr id="24" name="Content Placeholder 3">
            <a:extLst>
              <a:ext uri="{FF2B5EF4-FFF2-40B4-BE49-F238E27FC236}">
                <a16:creationId xmlns:a16="http://schemas.microsoft.com/office/drawing/2014/main" id="{C61D67F8-19CF-F72C-BB63-22CE34435D99}"/>
              </a:ext>
            </a:extLst>
          </p:cNvPr>
          <p:cNvPicPr>
            <a:picLocks noChangeAspect="1"/>
          </p:cNvPicPr>
          <p:nvPr/>
        </p:nvPicPr>
        <p:blipFill>
          <a:blip r:embed="rId3"/>
          <a:stretch>
            <a:fillRect/>
          </a:stretch>
        </p:blipFill>
        <p:spPr>
          <a:xfrm>
            <a:off x="636835" y="2102524"/>
            <a:ext cx="5410417" cy="4085008"/>
          </a:xfrm>
          <a:prstGeom prst="rect">
            <a:avLst/>
          </a:prstGeom>
        </p:spPr>
      </p:pic>
    </p:spTree>
    <p:extLst>
      <p:ext uri="{BB962C8B-B14F-4D97-AF65-F5344CB8AC3E}">
        <p14:creationId xmlns:p14="http://schemas.microsoft.com/office/powerpoint/2010/main" val="37889126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7241</TotalTime>
  <Words>988</Words>
  <Application>Microsoft Macintosh PowerPoint</Application>
  <PresentationFormat>Widescreen</PresentationFormat>
  <Paragraphs>116</Paragraphs>
  <Slides>22</Slides>
  <Notes>5</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Courier New</vt:lpstr>
      <vt:lpstr>Times New Roman</vt:lpstr>
      <vt:lpstr>TimesNewRomanPSMT</vt:lpstr>
      <vt:lpstr>Office Theme</vt:lpstr>
      <vt:lpstr>Deep Learning to Detect Computer-Generated Reviews in E-Commerce</vt:lpstr>
      <vt:lpstr>Content</vt:lpstr>
      <vt:lpstr>Problem and research question</vt:lpstr>
      <vt:lpstr>Data description and insights</vt:lpstr>
      <vt:lpstr>Fake Review Dataset</vt:lpstr>
      <vt:lpstr>Amazon Review Dataset</vt:lpstr>
      <vt:lpstr>Amazon Review Dataset</vt:lpstr>
      <vt:lpstr>Amazon Review Dataset</vt:lpstr>
      <vt:lpstr>Data Pre-processing</vt:lpstr>
      <vt:lpstr>Data Pre-processing</vt:lpstr>
      <vt:lpstr>Method</vt:lpstr>
      <vt:lpstr>Model Architecture:</vt:lpstr>
      <vt:lpstr>Model 1:</vt:lpstr>
      <vt:lpstr>Model 1:</vt:lpstr>
      <vt:lpstr>Model 2:</vt:lpstr>
      <vt:lpstr>Model 3:</vt:lpstr>
      <vt:lpstr>PowerPoint Presentation</vt:lpstr>
      <vt:lpstr>Analysis and Result</vt:lpstr>
      <vt:lpstr>PowerPoint Presentation</vt:lpstr>
      <vt:lpstr>Analysis and Result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Microsoft Office User</cp:lastModifiedBy>
  <cp:revision>846</cp:revision>
  <dcterms:created xsi:type="dcterms:W3CDTF">2023-11-22T03:05:13Z</dcterms:created>
  <dcterms:modified xsi:type="dcterms:W3CDTF">2023-12-11T03:16:18Z</dcterms:modified>
</cp:coreProperties>
</file>